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6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7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ink/ink13.xml" ContentType="application/inkml+xml"/>
  <Override PartName="/ppt/notesSlides/notesSlide16.xml" ContentType="application/vnd.openxmlformats-officedocument.presentationml.notesSlide+xml"/>
  <Override PartName="/ppt/ink/ink14.xml" ContentType="application/inkml+xml"/>
  <Override PartName="/ppt/ink/ink15.xml" ContentType="application/inkml+xml"/>
  <Override PartName="/ppt/notesSlides/notesSlide17.xml" ContentType="application/vnd.openxmlformats-officedocument.presentationml.notesSlide+xml"/>
  <Override PartName="/ppt/ink/ink16.xml" ContentType="application/inkml+xml"/>
  <Override PartName="/ppt/ink/ink17.xml" ContentType="application/inkml+xml"/>
  <Override PartName="/ppt/ink/ink18.xml" ContentType="application/inkml+xml"/>
  <Override PartName="/ppt/notesSlides/notesSlide18.xml" ContentType="application/vnd.openxmlformats-officedocument.presentationml.notesSlide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  <p:sldMasterId id="2147483798" r:id="rId2"/>
    <p:sldMasterId id="2147483752" r:id="rId3"/>
    <p:sldMasterId id="2147483781" r:id="rId4"/>
  </p:sldMasterIdLst>
  <p:notesMasterIdLst>
    <p:notesMasterId r:id="rId32"/>
  </p:notesMasterIdLst>
  <p:sldIdLst>
    <p:sldId id="269" r:id="rId5"/>
    <p:sldId id="265" r:id="rId6"/>
    <p:sldId id="282" r:id="rId7"/>
    <p:sldId id="266" r:id="rId8"/>
    <p:sldId id="264" r:id="rId9"/>
    <p:sldId id="285" r:id="rId10"/>
    <p:sldId id="286" r:id="rId11"/>
    <p:sldId id="287" r:id="rId12"/>
    <p:sldId id="276" r:id="rId13"/>
    <p:sldId id="275" r:id="rId14"/>
    <p:sldId id="267" r:id="rId15"/>
    <p:sldId id="268" r:id="rId16"/>
    <p:sldId id="277" r:id="rId17"/>
    <p:sldId id="280" r:id="rId18"/>
    <p:sldId id="278" r:id="rId19"/>
    <p:sldId id="271" r:id="rId20"/>
    <p:sldId id="284" r:id="rId21"/>
    <p:sldId id="279" r:id="rId22"/>
    <p:sldId id="281" r:id="rId23"/>
    <p:sldId id="274" r:id="rId24"/>
    <p:sldId id="283" r:id="rId25"/>
    <p:sldId id="288" r:id="rId26"/>
    <p:sldId id="289" r:id="rId27"/>
    <p:sldId id="290" r:id="rId28"/>
    <p:sldId id="291" r:id="rId29"/>
    <p:sldId id="261" r:id="rId30"/>
    <p:sldId id="260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2" autoAdjust="0"/>
    <p:restoredTop sz="83988" autoAdjust="0"/>
  </p:normalViewPr>
  <p:slideViewPr>
    <p:cSldViewPr snapToGrid="0">
      <p:cViewPr varScale="1">
        <p:scale>
          <a:sx n="44" d="100"/>
          <a:sy n="44" d="100"/>
        </p:scale>
        <p:origin x="44" y="1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0" d="100"/>
          <a:sy n="120" d="100"/>
        </p:scale>
        <p:origin x="504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yssa newman" userId="352801340248d5f3" providerId="LiveId" clId="{46CEF53C-B228-46CE-A1BF-47AB9EADD8EE}"/>
    <pc:docChg chg="undo custSel addSld delSld modSld">
      <pc:chgData name="alyssa newman" userId="352801340248d5f3" providerId="LiveId" clId="{46CEF53C-B228-46CE-A1BF-47AB9EADD8EE}" dt="2020-05-05T20:39:03.165" v="229" actId="403"/>
      <pc:docMkLst>
        <pc:docMk/>
      </pc:docMkLst>
      <pc:sldChg chg="modSp mod">
        <pc:chgData name="alyssa newman" userId="352801340248d5f3" providerId="LiveId" clId="{46CEF53C-B228-46CE-A1BF-47AB9EADD8EE}" dt="2020-05-05T18:18:11.960" v="118" actId="20577"/>
        <pc:sldMkLst>
          <pc:docMk/>
          <pc:sldMk cId="3054332616" sldId="261"/>
        </pc:sldMkLst>
        <pc:spChg chg="mod">
          <ac:chgData name="alyssa newman" userId="352801340248d5f3" providerId="LiveId" clId="{46CEF53C-B228-46CE-A1BF-47AB9EADD8EE}" dt="2020-05-05T18:18:11.960" v="118" actId="20577"/>
          <ac:spMkLst>
            <pc:docMk/>
            <pc:sldMk cId="3054332616" sldId="261"/>
            <ac:spMk id="3" creationId="{F75B6E03-1F21-45A8-86B1-DD0EB109E2AD}"/>
          </ac:spMkLst>
        </pc:spChg>
      </pc:sldChg>
      <pc:sldChg chg="addSp delSp modSp mod addAnim delAnim modAnim modShow">
        <pc:chgData name="alyssa newman" userId="352801340248d5f3" providerId="LiveId" clId="{46CEF53C-B228-46CE-A1BF-47AB9EADD8EE}" dt="2020-05-05T01:57:01.705" v="33" actId="729"/>
        <pc:sldMkLst>
          <pc:docMk/>
          <pc:sldMk cId="2897767316" sldId="264"/>
        </pc:sldMkLst>
        <pc:spChg chg="del">
          <ac:chgData name="alyssa newman" userId="352801340248d5f3" providerId="LiveId" clId="{46CEF53C-B228-46CE-A1BF-47AB9EADD8EE}" dt="2020-05-05T01:56:58.364" v="32" actId="478"/>
          <ac:spMkLst>
            <pc:docMk/>
            <pc:sldMk cId="2897767316" sldId="264"/>
            <ac:spMk id="11" creationId="{2E778BA9-282B-44F2-B29D-2F6FDB5F38B2}"/>
          </ac:spMkLst>
        </pc:spChg>
        <pc:spChg chg="del">
          <ac:chgData name="alyssa newman" userId="352801340248d5f3" providerId="LiveId" clId="{46CEF53C-B228-46CE-A1BF-47AB9EADD8EE}" dt="2020-05-05T01:56:36.274" v="14" actId="478"/>
          <ac:spMkLst>
            <pc:docMk/>
            <pc:sldMk cId="2897767316" sldId="264"/>
            <ac:spMk id="12" creationId="{54973E18-E45B-43A0-8D7E-2420FAD0D673}"/>
          </ac:spMkLst>
        </pc:spChg>
        <pc:spChg chg="del">
          <ac:chgData name="alyssa newman" userId="352801340248d5f3" providerId="LiveId" clId="{46CEF53C-B228-46CE-A1BF-47AB9EADD8EE}" dt="2020-05-05T01:56:53.714" v="28" actId="478"/>
          <ac:spMkLst>
            <pc:docMk/>
            <pc:sldMk cId="2897767316" sldId="264"/>
            <ac:spMk id="13" creationId="{F7E79EBF-24A7-4337-A2AB-0C4A057C18D9}"/>
          </ac:spMkLst>
        </pc:spChg>
        <pc:spChg chg="del">
          <ac:chgData name="alyssa newman" userId="352801340248d5f3" providerId="LiveId" clId="{46CEF53C-B228-46CE-A1BF-47AB9EADD8EE}" dt="2020-05-05T01:56:41.425" v="19" actId="478"/>
          <ac:spMkLst>
            <pc:docMk/>
            <pc:sldMk cId="2897767316" sldId="264"/>
            <ac:spMk id="14" creationId="{E69989B9-8E9D-4A49-94FA-7C729B8CA61B}"/>
          </ac:spMkLst>
        </pc:spChg>
        <pc:spChg chg="del">
          <ac:chgData name="alyssa newman" userId="352801340248d5f3" providerId="LiveId" clId="{46CEF53C-B228-46CE-A1BF-47AB9EADD8EE}" dt="2020-05-05T01:56:50.755" v="25" actId="478"/>
          <ac:spMkLst>
            <pc:docMk/>
            <pc:sldMk cId="2897767316" sldId="264"/>
            <ac:spMk id="15" creationId="{9F1BA405-CE5A-49BE-B22E-324CE7E92042}"/>
          </ac:spMkLst>
        </pc:spChg>
        <pc:spChg chg="del">
          <ac:chgData name="alyssa newman" userId="352801340248d5f3" providerId="LiveId" clId="{46CEF53C-B228-46CE-A1BF-47AB9EADD8EE}" dt="2020-05-05T01:56:45.235" v="22" actId="478"/>
          <ac:spMkLst>
            <pc:docMk/>
            <pc:sldMk cId="2897767316" sldId="264"/>
            <ac:spMk id="16" creationId="{58F74653-4E8F-4EC7-AAC6-AF218D110B46}"/>
          </ac:spMkLst>
        </pc:spChg>
        <pc:spChg chg="del mod">
          <ac:chgData name="alyssa newman" userId="352801340248d5f3" providerId="LiveId" clId="{46CEF53C-B228-46CE-A1BF-47AB9EADD8EE}" dt="2020-05-05T01:56:39.058" v="17" actId="478"/>
          <ac:spMkLst>
            <pc:docMk/>
            <pc:sldMk cId="2897767316" sldId="264"/>
            <ac:spMk id="17" creationId="{3A4ADECE-F240-499D-93A9-3BF1F539080E}"/>
          </ac:spMkLst>
        </pc:spChg>
        <pc:spChg chg="del">
          <ac:chgData name="alyssa newman" userId="352801340248d5f3" providerId="LiveId" clId="{46CEF53C-B228-46CE-A1BF-47AB9EADD8EE}" dt="2020-05-05T01:56:47.524" v="23" actId="478"/>
          <ac:spMkLst>
            <pc:docMk/>
            <pc:sldMk cId="2897767316" sldId="264"/>
            <ac:spMk id="18" creationId="{072653F1-6443-4EEF-A41F-E0E02B43431E}"/>
          </ac:spMkLst>
        </pc:spChg>
        <pc:spChg chg="del">
          <ac:chgData name="alyssa newman" userId="352801340248d5f3" providerId="LiveId" clId="{46CEF53C-B228-46CE-A1BF-47AB9EADD8EE}" dt="2020-05-05T01:56:55.679" v="30" actId="478"/>
          <ac:spMkLst>
            <pc:docMk/>
            <pc:sldMk cId="2897767316" sldId="264"/>
            <ac:spMk id="19" creationId="{F3806C06-3379-430D-AD3D-7567EE55A856}"/>
          </ac:spMkLst>
        </pc:spChg>
        <pc:spChg chg="del mod">
          <ac:chgData name="alyssa newman" userId="352801340248d5f3" providerId="LiveId" clId="{46CEF53C-B228-46CE-A1BF-47AB9EADD8EE}" dt="2020-05-05T01:56:56.894" v="31" actId="478"/>
          <ac:spMkLst>
            <pc:docMk/>
            <pc:sldMk cId="2897767316" sldId="264"/>
            <ac:spMk id="42" creationId="{3314149A-2DB4-40BB-B470-F8DF713D1E6D}"/>
          </ac:spMkLst>
        </pc:spChg>
        <pc:spChg chg="del">
          <ac:chgData name="alyssa newman" userId="352801340248d5f3" providerId="LiveId" clId="{46CEF53C-B228-46CE-A1BF-47AB9EADD8EE}" dt="2020-05-05T01:56:40.104" v="18" actId="478"/>
          <ac:spMkLst>
            <pc:docMk/>
            <pc:sldMk cId="2897767316" sldId="264"/>
            <ac:spMk id="44" creationId="{15E53D6A-3383-4203-92EC-2302BB9FC107}"/>
          </ac:spMkLst>
        </pc:spChg>
        <pc:spChg chg="del">
          <ac:chgData name="alyssa newman" userId="352801340248d5f3" providerId="LiveId" clId="{46CEF53C-B228-46CE-A1BF-47AB9EADD8EE}" dt="2020-05-05T01:56:49.405" v="24" actId="478"/>
          <ac:spMkLst>
            <pc:docMk/>
            <pc:sldMk cId="2897767316" sldId="264"/>
            <ac:spMk id="45" creationId="{634ADFDB-6046-434C-8A12-4D015851E352}"/>
          </ac:spMkLst>
        </pc:spChg>
        <pc:spChg chg="add mod">
          <ac:chgData name="alyssa newman" userId="352801340248d5f3" providerId="LiveId" clId="{46CEF53C-B228-46CE-A1BF-47AB9EADD8EE}" dt="2020-05-05T01:56:22.979" v="10" actId="571"/>
          <ac:spMkLst>
            <pc:docMk/>
            <pc:sldMk cId="2897767316" sldId="264"/>
            <ac:spMk id="46" creationId="{85CF6D56-0538-4608-ABB7-E55511027334}"/>
          </ac:spMkLst>
        </pc:spChg>
        <pc:spChg chg="add mod">
          <ac:chgData name="alyssa newman" userId="352801340248d5f3" providerId="LiveId" clId="{46CEF53C-B228-46CE-A1BF-47AB9EADD8EE}" dt="2020-05-05T01:56:22.979" v="10" actId="571"/>
          <ac:spMkLst>
            <pc:docMk/>
            <pc:sldMk cId="2897767316" sldId="264"/>
            <ac:spMk id="47" creationId="{396BBAA3-7993-41A5-BE75-EA9DC5124FA9}"/>
          </ac:spMkLst>
        </pc:spChg>
        <pc:spChg chg="add mod">
          <ac:chgData name="alyssa newman" userId="352801340248d5f3" providerId="LiveId" clId="{46CEF53C-B228-46CE-A1BF-47AB9EADD8EE}" dt="2020-05-05T01:56:22.979" v="10" actId="571"/>
          <ac:spMkLst>
            <pc:docMk/>
            <pc:sldMk cId="2897767316" sldId="264"/>
            <ac:spMk id="48" creationId="{2FAD10E2-4985-4B3C-BD41-C64648F95F1A}"/>
          </ac:spMkLst>
        </pc:spChg>
        <pc:spChg chg="add mod">
          <ac:chgData name="alyssa newman" userId="352801340248d5f3" providerId="LiveId" clId="{46CEF53C-B228-46CE-A1BF-47AB9EADD8EE}" dt="2020-05-05T01:56:22.979" v="10" actId="571"/>
          <ac:spMkLst>
            <pc:docMk/>
            <pc:sldMk cId="2897767316" sldId="264"/>
            <ac:spMk id="52" creationId="{5C36E3AB-A67A-406C-8E11-B829D982F351}"/>
          </ac:spMkLst>
        </pc:spChg>
        <pc:spChg chg="add del mod">
          <ac:chgData name="alyssa newman" userId="352801340248d5f3" providerId="LiveId" clId="{46CEF53C-B228-46CE-A1BF-47AB9EADD8EE}" dt="2020-05-05T01:56:22.533" v="9" actId="571"/>
          <ac:spMkLst>
            <pc:docMk/>
            <pc:sldMk cId="2897767316" sldId="264"/>
            <ac:spMk id="53" creationId="{5965B186-AF3D-4AF0-98DC-AA1BF4D8D821}"/>
          </ac:spMkLst>
        </pc:spChg>
        <pc:spChg chg="add del mod">
          <ac:chgData name="alyssa newman" userId="352801340248d5f3" providerId="LiveId" clId="{46CEF53C-B228-46CE-A1BF-47AB9EADD8EE}" dt="2020-05-05T01:56:22.533" v="9" actId="571"/>
          <ac:spMkLst>
            <pc:docMk/>
            <pc:sldMk cId="2897767316" sldId="264"/>
            <ac:spMk id="54" creationId="{70FE2546-96A3-419D-889E-F160914E1033}"/>
          </ac:spMkLst>
        </pc:spChg>
        <pc:spChg chg="add del mod">
          <ac:chgData name="alyssa newman" userId="352801340248d5f3" providerId="LiveId" clId="{46CEF53C-B228-46CE-A1BF-47AB9EADD8EE}" dt="2020-05-05T01:56:22.533" v="9" actId="571"/>
          <ac:spMkLst>
            <pc:docMk/>
            <pc:sldMk cId="2897767316" sldId="264"/>
            <ac:spMk id="55" creationId="{4F6525E4-0BFE-4056-91AE-CF74A7D8085E}"/>
          </ac:spMkLst>
        </pc:spChg>
        <pc:spChg chg="add del mod">
          <ac:chgData name="alyssa newman" userId="352801340248d5f3" providerId="LiveId" clId="{46CEF53C-B228-46CE-A1BF-47AB9EADD8EE}" dt="2020-05-05T01:56:22.533" v="9" actId="571"/>
          <ac:spMkLst>
            <pc:docMk/>
            <pc:sldMk cId="2897767316" sldId="264"/>
            <ac:spMk id="57" creationId="{8F9B61BF-F967-45E9-B2A0-3E7A27ECC16F}"/>
          </ac:spMkLst>
        </pc:spChg>
        <pc:spChg chg="add del mod">
          <ac:chgData name="alyssa newman" userId="352801340248d5f3" providerId="LiveId" clId="{46CEF53C-B228-46CE-A1BF-47AB9EADD8EE}" dt="2020-05-05T01:56:22.533" v="9" actId="571"/>
          <ac:spMkLst>
            <pc:docMk/>
            <pc:sldMk cId="2897767316" sldId="264"/>
            <ac:spMk id="58" creationId="{F35DE3EC-8F9E-42D5-80D2-31A21F764919}"/>
          </ac:spMkLst>
        </pc:spChg>
        <pc:spChg chg="add del mod">
          <ac:chgData name="alyssa newman" userId="352801340248d5f3" providerId="LiveId" clId="{46CEF53C-B228-46CE-A1BF-47AB9EADD8EE}" dt="2020-05-05T01:56:22.533" v="9" actId="571"/>
          <ac:spMkLst>
            <pc:docMk/>
            <pc:sldMk cId="2897767316" sldId="264"/>
            <ac:spMk id="59" creationId="{DA81EAE7-213E-4A59-9CE7-63217AEAE2AA}"/>
          </ac:spMkLst>
        </pc:spChg>
        <pc:spChg chg="add del mod">
          <ac:chgData name="alyssa newman" userId="352801340248d5f3" providerId="LiveId" clId="{46CEF53C-B228-46CE-A1BF-47AB9EADD8EE}" dt="2020-05-05T01:56:22.533" v="9" actId="571"/>
          <ac:spMkLst>
            <pc:docMk/>
            <pc:sldMk cId="2897767316" sldId="264"/>
            <ac:spMk id="60" creationId="{B35EDAC2-7CA5-48D0-AEBA-FB04DBB71421}"/>
          </ac:spMkLst>
        </pc:spChg>
        <pc:spChg chg="add del mod">
          <ac:chgData name="alyssa newman" userId="352801340248d5f3" providerId="LiveId" clId="{46CEF53C-B228-46CE-A1BF-47AB9EADD8EE}" dt="2020-05-05T01:56:22.533" v="9" actId="571"/>
          <ac:spMkLst>
            <pc:docMk/>
            <pc:sldMk cId="2897767316" sldId="264"/>
            <ac:spMk id="64" creationId="{425204D3-18F7-4731-89F1-8AD7CFFA4A6D}"/>
          </ac:spMkLst>
        </pc:spChg>
        <pc:inkChg chg="del">
          <ac:chgData name="alyssa newman" userId="352801340248d5f3" providerId="LiveId" clId="{46CEF53C-B228-46CE-A1BF-47AB9EADD8EE}" dt="2020-05-05T01:56:34.894" v="13" actId="478"/>
          <ac:inkMkLst>
            <pc:docMk/>
            <pc:sldMk cId="2897767316" sldId="264"/>
            <ac:inkMk id="31" creationId="{E89233C2-7544-4535-990A-9847ED5F8B59}"/>
          </ac:inkMkLst>
        </pc:inkChg>
        <pc:inkChg chg="del">
          <ac:chgData name="alyssa newman" userId="352801340248d5f3" providerId="LiveId" clId="{46CEF53C-B228-46CE-A1BF-47AB9EADD8EE}" dt="2020-05-05T01:56:51.509" v="26" actId="478"/>
          <ac:inkMkLst>
            <pc:docMk/>
            <pc:sldMk cId="2897767316" sldId="264"/>
            <ac:inkMk id="33" creationId="{AE223D7E-173C-40E5-8CF8-F8812D2DA057}"/>
          </ac:inkMkLst>
        </pc:inkChg>
        <pc:inkChg chg="del">
          <ac:chgData name="alyssa newman" userId="352801340248d5f3" providerId="LiveId" clId="{46CEF53C-B228-46CE-A1BF-47AB9EADD8EE}" dt="2020-05-05T01:56:52.729" v="27" actId="478"/>
          <ac:inkMkLst>
            <pc:docMk/>
            <pc:sldMk cId="2897767316" sldId="264"/>
            <ac:inkMk id="37" creationId="{EA5BFAF3-2002-4A2E-B854-B961303CD130}"/>
          </ac:inkMkLst>
        </pc:inkChg>
        <pc:inkChg chg="del">
          <ac:chgData name="alyssa newman" userId="352801340248d5f3" providerId="LiveId" clId="{46CEF53C-B228-46CE-A1BF-47AB9EADD8EE}" dt="2020-05-05T01:56:42.262" v="20" actId="478"/>
          <ac:inkMkLst>
            <pc:docMk/>
            <pc:sldMk cId="2897767316" sldId="264"/>
            <ac:inkMk id="39" creationId="{B7194466-07BA-41E7-AA9E-C43397F735B2}"/>
          </ac:inkMkLst>
        </pc:inkChg>
        <pc:inkChg chg="del">
          <ac:chgData name="alyssa newman" userId="352801340248d5f3" providerId="LiveId" clId="{46CEF53C-B228-46CE-A1BF-47AB9EADD8EE}" dt="2020-05-05T01:56:43.157" v="21" actId="478"/>
          <ac:inkMkLst>
            <pc:docMk/>
            <pc:sldMk cId="2897767316" sldId="264"/>
            <ac:inkMk id="40" creationId="{AECF6E29-6ABB-4D67-8F74-6A15C64A6F17}"/>
          </ac:inkMkLst>
        </pc:inkChg>
        <pc:inkChg chg="del">
          <ac:chgData name="alyssa newman" userId="352801340248d5f3" providerId="LiveId" clId="{46CEF53C-B228-46CE-A1BF-47AB9EADD8EE}" dt="2020-05-05T01:56:37.099" v="15" actId="478"/>
          <ac:inkMkLst>
            <pc:docMk/>
            <pc:sldMk cId="2897767316" sldId="264"/>
            <ac:inkMk id="41" creationId="{5194D7C8-BF18-4361-81C3-1ACB086E5D4D}"/>
          </ac:inkMkLst>
        </pc:inkChg>
        <pc:inkChg chg="add del mod">
          <ac:chgData name="alyssa newman" userId="352801340248d5f3" providerId="LiveId" clId="{46CEF53C-B228-46CE-A1BF-47AB9EADD8EE}" dt="2020-05-05T01:56:22.979" v="10" actId="571"/>
          <ac:inkMkLst>
            <pc:docMk/>
            <pc:sldMk cId="2897767316" sldId="264"/>
            <ac:inkMk id="49" creationId="{FF726832-9062-4C85-9B7B-921B0F7883FA}"/>
          </ac:inkMkLst>
        </pc:inkChg>
        <pc:inkChg chg="add mod">
          <ac:chgData name="alyssa newman" userId="352801340248d5f3" providerId="LiveId" clId="{46CEF53C-B228-46CE-A1BF-47AB9EADD8EE}" dt="2020-05-05T01:56:22.979" v="10" actId="571"/>
          <ac:inkMkLst>
            <pc:docMk/>
            <pc:sldMk cId="2897767316" sldId="264"/>
            <ac:inkMk id="50" creationId="{A6CEB6EE-ABC4-4997-9D36-75C180256E14}"/>
          </ac:inkMkLst>
        </pc:inkChg>
        <pc:inkChg chg="add mod">
          <ac:chgData name="alyssa newman" userId="352801340248d5f3" providerId="LiveId" clId="{46CEF53C-B228-46CE-A1BF-47AB9EADD8EE}" dt="2020-05-05T01:56:22.979" v="10" actId="571"/>
          <ac:inkMkLst>
            <pc:docMk/>
            <pc:sldMk cId="2897767316" sldId="264"/>
            <ac:inkMk id="51" creationId="{7241E0B4-48D1-4839-9D39-F1666921E7D1}"/>
          </ac:inkMkLst>
        </pc:inkChg>
        <pc:inkChg chg="add del mod">
          <ac:chgData name="alyssa newman" userId="352801340248d5f3" providerId="LiveId" clId="{46CEF53C-B228-46CE-A1BF-47AB9EADD8EE}" dt="2020-05-05T01:56:22.533" v="9" actId="571"/>
          <ac:inkMkLst>
            <pc:docMk/>
            <pc:sldMk cId="2897767316" sldId="264"/>
            <ac:inkMk id="56" creationId="{C619C0CF-62F4-40F5-9899-D67425519261}"/>
          </ac:inkMkLst>
        </pc:inkChg>
        <pc:inkChg chg="add del mod">
          <ac:chgData name="alyssa newman" userId="352801340248d5f3" providerId="LiveId" clId="{46CEF53C-B228-46CE-A1BF-47AB9EADD8EE}" dt="2020-05-05T01:56:22.533" v="9" actId="571"/>
          <ac:inkMkLst>
            <pc:docMk/>
            <pc:sldMk cId="2897767316" sldId="264"/>
            <ac:inkMk id="61" creationId="{600EEB71-3424-484B-B1CD-A26EF623A939}"/>
          </ac:inkMkLst>
        </pc:inkChg>
        <pc:inkChg chg="add del mod">
          <ac:chgData name="alyssa newman" userId="352801340248d5f3" providerId="LiveId" clId="{46CEF53C-B228-46CE-A1BF-47AB9EADD8EE}" dt="2020-05-05T01:56:22.533" v="9" actId="571"/>
          <ac:inkMkLst>
            <pc:docMk/>
            <pc:sldMk cId="2897767316" sldId="264"/>
            <ac:inkMk id="62" creationId="{6601727B-82F0-4E02-8AA0-03221C8CF793}"/>
          </ac:inkMkLst>
        </pc:inkChg>
        <pc:inkChg chg="add del mod">
          <ac:chgData name="alyssa newman" userId="352801340248d5f3" providerId="LiveId" clId="{46CEF53C-B228-46CE-A1BF-47AB9EADD8EE}" dt="2020-05-05T01:56:22.533" v="9" actId="571"/>
          <ac:inkMkLst>
            <pc:docMk/>
            <pc:sldMk cId="2897767316" sldId="264"/>
            <ac:inkMk id="63" creationId="{EA769E44-CE61-448C-98A9-802E6138CE7B}"/>
          </ac:inkMkLst>
        </pc:inkChg>
      </pc:sldChg>
      <pc:sldChg chg="modNotesTx">
        <pc:chgData name="alyssa newman" userId="352801340248d5f3" providerId="LiveId" clId="{46CEF53C-B228-46CE-A1BF-47AB9EADD8EE}" dt="2020-05-05T18:37:53.701" v="218" actId="20577"/>
        <pc:sldMkLst>
          <pc:docMk/>
          <pc:sldMk cId="2070714160" sldId="266"/>
        </pc:sldMkLst>
      </pc:sldChg>
      <pc:sldChg chg="addSp delSp modSp mod">
        <pc:chgData name="alyssa newman" userId="352801340248d5f3" providerId="LiveId" clId="{46CEF53C-B228-46CE-A1BF-47AB9EADD8EE}" dt="2020-05-05T16:43:07.095" v="99"/>
        <pc:sldMkLst>
          <pc:docMk/>
          <pc:sldMk cId="936166897" sldId="268"/>
        </pc:sldMkLst>
        <pc:spChg chg="del">
          <ac:chgData name="alyssa newman" userId="352801340248d5f3" providerId="LiveId" clId="{46CEF53C-B228-46CE-A1BF-47AB9EADD8EE}" dt="2020-05-05T16:43:02.365" v="98" actId="478"/>
          <ac:spMkLst>
            <pc:docMk/>
            <pc:sldMk cId="936166897" sldId="268"/>
            <ac:spMk id="2" creationId="{D62F2017-C89E-45AA-88D0-F6D05F9197DC}"/>
          </ac:spMkLst>
        </pc:spChg>
        <pc:spChg chg="add mod">
          <ac:chgData name="alyssa newman" userId="352801340248d5f3" providerId="LiveId" clId="{46CEF53C-B228-46CE-A1BF-47AB9EADD8EE}" dt="2020-05-05T16:43:07.095" v="99"/>
          <ac:spMkLst>
            <pc:docMk/>
            <pc:sldMk cId="936166897" sldId="268"/>
            <ac:spMk id="3" creationId="{697A2F57-3104-4DF9-A5F4-8591D8D75A2D}"/>
          </ac:spMkLst>
        </pc:spChg>
      </pc:sldChg>
      <pc:sldChg chg="modSp mod">
        <pc:chgData name="alyssa newman" userId="352801340248d5f3" providerId="LiveId" clId="{46CEF53C-B228-46CE-A1BF-47AB9EADD8EE}" dt="2020-05-05T20:39:03.165" v="229" actId="403"/>
        <pc:sldMkLst>
          <pc:docMk/>
          <pc:sldMk cId="3969716783" sldId="269"/>
        </pc:sldMkLst>
        <pc:spChg chg="mod">
          <ac:chgData name="alyssa newman" userId="352801340248d5f3" providerId="LiveId" clId="{46CEF53C-B228-46CE-A1BF-47AB9EADD8EE}" dt="2020-05-05T20:39:03.165" v="229" actId="403"/>
          <ac:spMkLst>
            <pc:docMk/>
            <pc:sldMk cId="3969716783" sldId="269"/>
            <ac:spMk id="2" creationId="{B5545FE2-2F5A-4B8A-9FA9-4EA335B10EB2}"/>
          </ac:spMkLst>
        </pc:spChg>
      </pc:sldChg>
      <pc:sldChg chg="addSp delSp modSp mod">
        <pc:chgData name="alyssa newman" userId="352801340248d5f3" providerId="LiveId" clId="{46CEF53C-B228-46CE-A1BF-47AB9EADD8EE}" dt="2020-05-05T16:44:33.821" v="101"/>
        <pc:sldMkLst>
          <pc:docMk/>
          <pc:sldMk cId="1644933421" sldId="277"/>
        </pc:sldMkLst>
        <pc:spChg chg="add mod">
          <ac:chgData name="alyssa newman" userId="352801340248d5f3" providerId="LiveId" clId="{46CEF53C-B228-46CE-A1BF-47AB9EADD8EE}" dt="2020-05-05T16:44:33.821" v="101"/>
          <ac:spMkLst>
            <pc:docMk/>
            <pc:sldMk cId="1644933421" sldId="277"/>
            <ac:spMk id="4" creationId="{0AD99F6B-80B3-476F-B538-B89F37F24953}"/>
          </ac:spMkLst>
        </pc:spChg>
        <pc:spChg chg="del">
          <ac:chgData name="alyssa newman" userId="352801340248d5f3" providerId="LiveId" clId="{46CEF53C-B228-46CE-A1BF-47AB9EADD8EE}" dt="2020-05-05T16:44:24.527" v="100" actId="478"/>
          <ac:spMkLst>
            <pc:docMk/>
            <pc:sldMk cId="1644933421" sldId="277"/>
            <ac:spMk id="7" creationId="{87577B19-28E3-4778-AFD1-C540CA624187}"/>
          </ac:spMkLst>
        </pc:spChg>
      </pc:sldChg>
      <pc:sldChg chg="addSp delSp modSp mod">
        <pc:chgData name="alyssa newman" userId="352801340248d5f3" providerId="LiveId" clId="{46CEF53C-B228-46CE-A1BF-47AB9EADD8EE}" dt="2020-05-05T16:45:45.333" v="105"/>
        <pc:sldMkLst>
          <pc:docMk/>
          <pc:sldMk cId="756959813" sldId="278"/>
        </pc:sldMkLst>
        <pc:spChg chg="del">
          <ac:chgData name="alyssa newman" userId="352801340248d5f3" providerId="LiveId" clId="{46CEF53C-B228-46CE-A1BF-47AB9EADD8EE}" dt="2020-05-05T16:45:30.244" v="102" actId="478"/>
          <ac:spMkLst>
            <pc:docMk/>
            <pc:sldMk cId="756959813" sldId="278"/>
            <ac:spMk id="5" creationId="{8030AA70-F872-4BBD-A7D5-1DC48AF5E2A4}"/>
          </ac:spMkLst>
        </pc:spChg>
        <pc:spChg chg="add del mod">
          <ac:chgData name="alyssa newman" userId="352801340248d5f3" providerId="LiveId" clId="{46CEF53C-B228-46CE-A1BF-47AB9EADD8EE}" dt="2020-05-05T16:45:40.729" v="104"/>
          <ac:spMkLst>
            <pc:docMk/>
            <pc:sldMk cId="756959813" sldId="278"/>
            <ac:spMk id="6" creationId="{4B840A7B-1A5C-4CEA-A866-78EC46C3934C}"/>
          </ac:spMkLst>
        </pc:spChg>
        <pc:spChg chg="add mod">
          <ac:chgData name="alyssa newman" userId="352801340248d5f3" providerId="LiveId" clId="{46CEF53C-B228-46CE-A1BF-47AB9EADD8EE}" dt="2020-05-05T16:45:45.333" v="105"/>
          <ac:spMkLst>
            <pc:docMk/>
            <pc:sldMk cId="756959813" sldId="278"/>
            <ac:spMk id="7" creationId="{A3235423-C563-4AA6-A8FE-AFF5FF93C6F9}"/>
          </ac:spMkLst>
        </pc:spChg>
      </pc:sldChg>
      <pc:sldChg chg="modSp mod">
        <pc:chgData name="alyssa newman" userId="352801340248d5f3" providerId="LiveId" clId="{46CEF53C-B228-46CE-A1BF-47AB9EADD8EE}" dt="2020-05-05T19:59:39.675" v="226" actId="20577"/>
        <pc:sldMkLst>
          <pc:docMk/>
          <pc:sldMk cId="2398497712" sldId="280"/>
        </pc:sldMkLst>
        <pc:spChg chg="mod">
          <ac:chgData name="alyssa newman" userId="352801340248d5f3" providerId="LiveId" clId="{46CEF53C-B228-46CE-A1BF-47AB9EADD8EE}" dt="2020-05-05T19:59:39.675" v="226" actId="20577"/>
          <ac:spMkLst>
            <pc:docMk/>
            <pc:sldMk cId="2398497712" sldId="280"/>
            <ac:spMk id="5" creationId="{11E353B8-516C-42C2-BB54-91B6CCD77C5C}"/>
          </ac:spMkLst>
        </pc:spChg>
      </pc:sldChg>
      <pc:sldChg chg="modSp mod">
        <pc:chgData name="alyssa newman" userId="352801340248d5f3" providerId="LiveId" clId="{46CEF53C-B228-46CE-A1BF-47AB9EADD8EE}" dt="2020-05-05T16:40:03.197" v="97" actId="20577"/>
        <pc:sldMkLst>
          <pc:docMk/>
          <pc:sldMk cId="3762835171" sldId="282"/>
        </pc:sldMkLst>
        <pc:spChg chg="mod">
          <ac:chgData name="alyssa newman" userId="352801340248d5f3" providerId="LiveId" clId="{46CEF53C-B228-46CE-A1BF-47AB9EADD8EE}" dt="2020-05-05T16:40:03.197" v="97" actId="20577"/>
          <ac:spMkLst>
            <pc:docMk/>
            <pc:sldMk cId="3762835171" sldId="282"/>
            <ac:spMk id="7" creationId="{C7C15487-F3A7-4BAB-A179-E7231D483D4F}"/>
          </ac:spMkLst>
        </pc:spChg>
      </pc:sldChg>
      <pc:sldChg chg="delSp mod delAnim modShow">
        <pc:chgData name="alyssa newman" userId="352801340248d5f3" providerId="LiveId" clId="{46CEF53C-B228-46CE-A1BF-47AB9EADD8EE}" dt="2020-05-05T02:03:48.392" v="93" actId="729"/>
        <pc:sldMkLst>
          <pc:docMk/>
          <pc:sldMk cId="2463784405" sldId="283"/>
        </pc:sldMkLst>
        <pc:inkChg chg="del">
          <ac:chgData name="alyssa newman" userId="352801340248d5f3" providerId="LiveId" clId="{46CEF53C-B228-46CE-A1BF-47AB9EADD8EE}" dt="2020-05-05T01:58:20.401" v="59" actId="478"/>
          <ac:inkMkLst>
            <pc:docMk/>
            <pc:sldMk cId="2463784405" sldId="283"/>
            <ac:inkMk id="99" creationId="{3F86DF81-2E12-4947-8177-295F17BD9381}"/>
          </ac:inkMkLst>
        </pc:inkChg>
        <pc:inkChg chg="del">
          <ac:chgData name="alyssa newman" userId="352801340248d5f3" providerId="LiveId" clId="{46CEF53C-B228-46CE-A1BF-47AB9EADD8EE}" dt="2020-05-05T01:58:22.251" v="62" actId="478"/>
          <ac:inkMkLst>
            <pc:docMk/>
            <pc:sldMk cId="2463784405" sldId="283"/>
            <ac:inkMk id="101" creationId="{6BF56661-2B81-4C2D-88F5-0029A423DC94}"/>
          </ac:inkMkLst>
        </pc:inkChg>
        <pc:inkChg chg="del">
          <ac:chgData name="alyssa newman" userId="352801340248d5f3" providerId="LiveId" clId="{46CEF53C-B228-46CE-A1BF-47AB9EADD8EE}" dt="2020-05-05T01:58:21.683" v="61" actId="478"/>
          <ac:inkMkLst>
            <pc:docMk/>
            <pc:sldMk cId="2463784405" sldId="283"/>
            <ac:inkMk id="106" creationId="{D56A3FF8-AF25-4766-82A9-337E602394B1}"/>
          </ac:inkMkLst>
        </pc:inkChg>
        <pc:inkChg chg="del">
          <ac:chgData name="alyssa newman" userId="352801340248d5f3" providerId="LiveId" clId="{46CEF53C-B228-46CE-A1BF-47AB9EADD8EE}" dt="2020-05-05T01:58:21.087" v="60" actId="478"/>
          <ac:inkMkLst>
            <pc:docMk/>
            <pc:sldMk cId="2463784405" sldId="283"/>
            <ac:inkMk id="107" creationId="{6CB9E2E6-56A3-46EF-AA8D-5BF60D625D71}"/>
          </ac:inkMkLst>
        </pc:inkChg>
      </pc:sldChg>
      <pc:sldChg chg="add del">
        <pc:chgData name="alyssa newman" userId="352801340248d5f3" providerId="LiveId" clId="{46CEF53C-B228-46CE-A1BF-47AB9EADD8EE}" dt="2020-05-05T01:56:23.449" v="11"/>
        <pc:sldMkLst>
          <pc:docMk/>
          <pc:sldMk cId="289584121" sldId="285"/>
        </pc:sldMkLst>
      </pc:sldChg>
      <pc:sldChg chg="delSp add mod delAnim modShow">
        <pc:chgData name="alyssa newman" userId="352801340248d5f3" providerId="LiveId" clId="{46CEF53C-B228-46CE-A1BF-47AB9EADD8EE}" dt="2020-05-05T01:57:44.279" v="50" actId="729"/>
        <pc:sldMkLst>
          <pc:docMk/>
          <pc:sldMk cId="711991175" sldId="285"/>
        </pc:sldMkLst>
        <pc:spChg chg="del">
          <ac:chgData name="alyssa newman" userId="352801340248d5f3" providerId="LiveId" clId="{46CEF53C-B228-46CE-A1BF-47AB9EADD8EE}" dt="2020-05-05T01:57:22.954" v="42" actId="478"/>
          <ac:spMkLst>
            <pc:docMk/>
            <pc:sldMk cId="711991175" sldId="285"/>
            <ac:spMk id="12" creationId="{54973E18-E45B-43A0-8D7E-2420FAD0D673}"/>
          </ac:spMkLst>
        </pc:spChg>
        <pc:spChg chg="del">
          <ac:chgData name="alyssa newman" userId="352801340248d5f3" providerId="LiveId" clId="{46CEF53C-B228-46CE-A1BF-47AB9EADD8EE}" dt="2020-05-05T01:57:14.670" v="37" actId="478"/>
          <ac:spMkLst>
            <pc:docMk/>
            <pc:sldMk cId="711991175" sldId="285"/>
            <ac:spMk id="13" creationId="{F7E79EBF-24A7-4337-A2AB-0C4A057C18D9}"/>
          </ac:spMkLst>
        </pc:spChg>
        <pc:spChg chg="del">
          <ac:chgData name="alyssa newman" userId="352801340248d5f3" providerId="LiveId" clId="{46CEF53C-B228-46CE-A1BF-47AB9EADD8EE}" dt="2020-05-05T01:57:20.061" v="40" actId="478"/>
          <ac:spMkLst>
            <pc:docMk/>
            <pc:sldMk cId="711991175" sldId="285"/>
            <ac:spMk id="14" creationId="{E69989B9-8E9D-4A49-94FA-7C729B8CA61B}"/>
          </ac:spMkLst>
        </pc:spChg>
        <pc:spChg chg="del">
          <ac:chgData name="alyssa newman" userId="352801340248d5f3" providerId="LiveId" clId="{46CEF53C-B228-46CE-A1BF-47AB9EADD8EE}" dt="2020-05-05T01:57:25.915" v="44" actId="478"/>
          <ac:spMkLst>
            <pc:docMk/>
            <pc:sldMk cId="711991175" sldId="285"/>
            <ac:spMk id="16" creationId="{58F74653-4E8F-4EC7-AAC6-AF218D110B46}"/>
          </ac:spMkLst>
        </pc:spChg>
        <pc:spChg chg="del">
          <ac:chgData name="alyssa newman" userId="352801340248d5f3" providerId="LiveId" clId="{46CEF53C-B228-46CE-A1BF-47AB9EADD8EE}" dt="2020-05-05T01:57:09.389" v="35" actId="478"/>
          <ac:spMkLst>
            <pc:docMk/>
            <pc:sldMk cId="711991175" sldId="285"/>
            <ac:spMk id="19" creationId="{F3806C06-3379-430D-AD3D-7567EE55A856}"/>
          </ac:spMkLst>
        </pc:spChg>
        <pc:spChg chg="del">
          <ac:chgData name="alyssa newman" userId="352801340248d5f3" providerId="LiveId" clId="{46CEF53C-B228-46CE-A1BF-47AB9EADD8EE}" dt="2020-05-05T01:57:12.580" v="36" actId="478"/>
          <ac:spMkLst>
            <pc:docMk/>
            <pc:sldMk cId="711991175" sldId="285"/>
            <ac:spMk id="42" creationId="{3314149A-2DB4-40BB-B470-F8DF713D1E6D}"/>
          </ac:spMkLst>
        </pc:spChg>
        <pc:spChg chg="del">
          <ac:chgData name="alyssa newman" userId="352801340248d5f3" providerId="LiveId" clId="{46CEF53C-B228-46CE-A1BF-47AB9EADD8EE}" dt="2020-05-05T01:57:17.541" v="39" actId="478"/>
          <ac:spMkLst>
            <pc:docMk/>
            <pc:sldMk cId="711991175" sldId="285"/>
            <ac:spMk id="44" creationId="{15E53D6A-3383-4203-92EC-2302BB9FC107}"/>
          </ac:spMkLst>
        </pc:spChg>
        <pc:spChg chg="del">
          <ac:chgData name="alyssa newman" userId="352801340248d5f3" providerId="LiveId" clId="{46CEF53C-B228-46CE-A1BF-47AB9EADD8EE}" dt="2020-05-05T01:57:26.997" v="45" actId="478"/>
          <ac:spMkLst>
            <pc:docMk/>
            <pc:sldMk cId="711991175" sldId="285"/>
            <ac:spMk id="45" creationId="{634ADFDB-6046-434C-8A12-4D015851E352}"/>
          </ac:spMkLst>
        </pc:spChg>
        <pc:inkChg chg="del">
          <ac:chgData name="alyssa newman" userId="352801340248d5f3" providerId="LiveId" clId="{46CEF53C-B228-46CE-A1BF-47AB9EADD8EE}" dt="2020-05-05T01:57:15.521" v="38" actId="478"/>
          <ac:inkMkLst>
            <pc:docMk/>
            <pc:sldMk cId="711991175" sldId="285"/>
            <ac:inkMk id="37" creationId="{EA5BFAF3-2002-4A2E-B854-B961303CD130}"/>
          </ac:inkMkLst>
        </pc:inkChg>
        <pc:inkChg chg="del">
          <ac:chgData name="alyssa newman" userId="352801340248d5f3" providerId="LiveId" clId="{46CEF53C-B228-46CE-A1BF-47AB9EADD8EE}" dt="2020-05-05T01:57:21.105" v="41" actId="478"/>
          <ac:inkMkLst>
            <pc:docMk/>
            <pc:sldMk cId="711991175" sldId="285"/>
            <ac:inkMk id="39" creationId="{B7194466-07BA-41E7-AA9E-C43397F735B2}"/>
          </ac:inkMkLst>
        </pc:inkChg>
        <pc:inkChg chg="del">
          <ac:chgData name="alyssa newman" userId="352801340248d5f3" providerId="LiveId" clId="{46CEF53C-B228-46CE-A1BF-47AB9EADD8EE}" dt="2020-05-05T01:57:27.667" v="46" actId="478"/>
          <ac:inkMkLst>
            <pc:docMk/>
            <pc:sldMk cId="711991175" sldId="285"/>
            <ac:inkMk id="40" creationId="{AECF6E29-6ABB-4D67-8F74-6A15C64A6F17}"/>
          </ac:inkMkLst>
        </pc:inkChg>
        <pc:inkChg chg="del">
          <ac:chgData name="alyssa newman" userId="352801340248d5f3" providerId="LiveId" clId="{46CEF53C-B228-46CE-A1BF-47AB9EADD8EE}" dt="2020-05-05T01:57:24.137" v="43" actId="478"/>
          <ac:inkMkLst>
            <pc:docMk/>
            <pc:sldMk cId="711991175" sldId="285"/>
            <ac:inkMk id="41" creationId="{5194D7C8-BF18-4361-81C3-1ACB086E5D4D}"/>
          </ac:inkMkLst>
        </pc:inkChg>
      </pc:sldChg>
      <pc:sldChg chg="delSp add del mod delAnim modShow">
        <pc:chgData name="alyssa newman" userId="352801340248d5f3" providerId="LiveId" clId="{46CEF53C-B228-46CE-A1BF-47AB9EADD8EE}" dt="2020-05-05T01:58:03.788" v="57" actId="478"/>
        <pc:sldMkLst>
          <pc:docMk/>
          <pc:sldMk cId="792310524" sldId="286"/>
        </pc:sldMkLst>
        <pc:spChg chg="del">
          <ac:chgData name="alyssa newman" userId="352801340248d5f3" providerId="LiveId" clId="{46CEF53C-B228-46CE-A1BF-47AB9EADD8EE}" dt="2020-05-05T01:57:56.780" v="53" actId="478"/>
          <ac:spMkLst>
            <pc:docMk/>
            <pc:sldMk cId="792310524" sldId="286"/>
            <ac:spMk id="12" creationId="{54973E18-E45B-43A0-8D7E-2420FAD0D673}"/>
          </ac:spMkLst>
        </pc:spChg>
        <pc:spChg chg="del">
          <ac:chgData name="alyssa newman" userId="352801340248d5f3" providerId="LiveId" clId="{46CEF53C-B228-46CE-A1BF-47AB9EADD8EE}" dt="2020-05-05T01:58:02.821" v="56" actId="478"/>
          <ac:spMkLst>
            <pc:docMk/>
            <pc:sldMk cId="792310524" sldId="286"/>
            <ac:spMk id="16" creationId="{58F74653-4E8F-4EC7-AAC6-AF218D110B46}"/>
          </ac:spMkLst>
        </pc:spChg>
        <pc:spChg chg="del">
          <ac:chgData name="alyssa newman" userId="352801340248d5f3" providerId="LiveId" clId="{46CEF53C-B228-46CE-A1BF-47AB9EADD8EE}" dt="2020-05-05T01:57:59.466" v="54" actId="478"/>
          <ac:spMkLst>
            <pc:docMk/>
            <pc:sldMk cId="792310524" sldId="286"/>
            <ac:spMk id="42" creationId="{3314149A-2DB4-40BB-B470-F8DF713D1E6D}"/>
          </ac:spMkLst>
        </pc:spChg>
        <pc:spChg chg="del">
          <ac:chgData name="alyssa newman" userId="352801340248d5f3" providerId="LiveId" clId="{46CEF53C-B228-46CE-A1BF-47AB9EADD8EE}" dt="2020-05-05T01:58:01.796" v="55" actId="478"/>
          <ac:spMkLst>
            <pc:docMk/>
            <pc:sldMk cId="792310524" sldId="286"/>
            <ac:spMk id="45" creationId="{634ADFDB-6046-434C-8A12-4D015851E352}"/>
          </ac:spMkLst>
        </pc:spChg>
        <pc:inkChg chg="del">
          <ac:chgData name="alyssa newman" userId="352801340248d5f3" providerId="LiveId" clId="{46CEF53C-B228-46CE-A1BF-47AB9EADD8EE}" dt="2020-05-05T01:58:03.788" v="57" actId="478"/>
          <ac:inkMkLst>
            <pc:docMk/>
            <pc:sldMk cId="792310524" sldId="286"/>
            <ac:inkMk id="40" creationId="{AECF6E29-6ABB-4D67-8F74-6A15C64A6F17}"/>
          </ac:inkMkLst>
        </pc:inkChg>
        <pc:inkChg chg="del">
          <ac:chgData name="alyssa newman" userId="352801340248d5f3" providerId="LiveId" clId="{46CEF53C-B228-46CE-A1BF-47AB9EADD8EE}" dt="2020-05-05T01:57:54.816" v="52" actId="478"/>
          <ac:inkMkLst>
            <pc:docMk/>
            <pc:sldMk cId="792310524" sldId="286"/>
            <ac:inkMk id="41" creationId="{5194D7C8-BF18-4361-81C3-1ACB086E5D4D}"/>
          </ac:inkMkLst>
        </pc:inkChg>
      </pc:sldChg>
      <pc:sldChg chg="add">
        <pc:chgData name="alyssa newman" userId="352801340248d5f3" providerId="LiveId" clId="{46CEF53C-B228-46CE-A1BF-47AB9EADD8EE}" dt="2020-05-05T01:57:36.534" v="49"/>
        <pc:sldMkLst>
          <pc:docMk/>
          <pc:sldMk cId="531005349" sldId="287"/>
        </pc:sldMkLst>
      </pc:sldChg>
      <pc:sldChg chg="addSp delSp add mod addAnim delAnim modShow">
        <pc:chgData name="alyssa newman" userId="352801340248d5f3" providerId="LiveId" clId="{46CEF53C-B228-46CE-A1BF-47AB9EADD8EE}" dt="2020-05-05T01:59:21.294" v="81" actId="729"/>
        <pc:sldMkLst>
          <pc:docMk/>
          <pc:sldMk cId="2724942370" sldId="288"/>
        </pc:sldMkLst>
        <pc:inkChg chg="add del">
          <ac:chgData name="alyssa newman" userId="352801340248d5f3" providerId="LiveId" clId="{46CEF53C-B228-46CE-A1BF-47AB9EADD8EE}" dt="2020-05-05T01:59:14.785" v="78" actId="478"/>
          <ac:inkMkLst>
            <pc:docMk/>
            <pc:sldMk cId="2724942370" sldId="288"/>
            <ac:inkMk id="99" creationId="{3F86DF81-2E12-4947-8177-295F17BD9381}"/>
          </ac:inkMkLst>
        </pc:inkChg>
        <pc:inkChg chg="add del">
          <ac:chgData name="alyssa newman" userId="352801340248d5f3" providerId="LiveId" clId="{46CEF53C-B228-46CE-A1BF-47AB9EADD8EE}" dt="2020-05-05T01:59:18.016" v="80" actId="478"/>
          <ac:inkMkLst>
            <pc:docMk/>
            <pc:sldMk cId="2724942370" sldId="288"/>
            <ac:inkMk id="101" creationId="{6BF56661-2B81-4C2D-88F5-0029A423DC94}"/>
          </ac:inkMkLst>
        </pc:inkChg>
        <pc:inkChg chg="add del">
          <ac:chgData name="alyssa newman" userId="352801340248d5f3" providerId="LiveId" clId="{46CEF53C-B228-46CE-A1BF-47AB9EADD8EE}" dt="2020-05-05T01:58:56.060" v="70" actId="478"/>
          <ac:inkMkLst>
            <pc:docMk/>
            <pc:sldMk cId="2724942370" sldId="288"/>
            <ac:inkMk id="106" creationId="{D56A3FF8-AF25-4766-82A9-337E602394B1}"/>
          </ac:inkMkLst>
        </pc:inkChg>
        <pc:inkChg chg="add del">
          <ac:chgData name="alyssa newman" userId="352801340248d5f3" providerId="LiveId" clId="{46CEF53C-B228-46CE-A1BF-47AB9EADD8EE}" dt="2020-05-05T01:59:17.312" v="79" actId="478"/>
          <ac:inkMkLst>
            <pc:docMk/>
            <pc:sldMk cId="2724942370" sldId="288"/>
            <ac:inkMk id="107" creationId="{6CB9E2E6-56A3-46EF-AA8D-5BF60D625D71}"/>
          </ac:inkMkLst>
        </pc:inkChg>
      </pc:sldChg>
      <pc:sldChg chg="addSp delSp add mod addAnim delAnim modShow">
        <pc:chgData name="alyssa newman" userId="352801340248d5f3" providerId="LiveId" clId="{46CEF53C-B228-46CE-A1BF-47AB9EADD8EE}" dt="2020-05-05T01:59:50.189" v="87" actId="478"/>
        <pc:sldMkLst>
          <pc:docMk/>
          <pc:sldMk cId="1944905233" sldId="289"/>
        </pc:sldMkLst>
        <pc:inkChg chg="add del">
          <ac:chgData name="alyssa newman" userId="352801340248d5f3" providerId="LiveId" clId="{46CEF53C-B228-46CE-A1BF-47AB9EADD8EE}" dt="2020-05-05T01:59:49.506" v="86" actId="478"/>
          <ac:inkMkLst>
            <pc:docMk/>
            <pc:sldMk cId="1944905233" sldId="289"/>
            <ac:inkMk id="106" creationId="{D56A3FF8-AF25-4766-82A9-337E602394B1}"/>
          </ac:inkMkLst>
        </pc:inkChg>
        <pc:inkChg chg="del">
          <ac:chgData name="alyssa newman" userId="352801340248d5f3" providerId="LiveId" clId="{46CEF53C-B228-46CE-A1BF-47AB9EADD8EE}" dt="2020-05-05T01:59:50.189" v="87" actId="478"/>
          <ac:inkMkLst>
            <pc:docMk/>
            <pc:sldMk cId="1944905233" sldId="289"/>
            <ac:inkMk id="107" creationId="{6CB9E2E6-56A3-46EF-AA8D-5BF60D625D71}"/>
          </ac:inkMkLst>
        </pc:inkChg>
      </pc:sldChg>
      <pc:sldChg chg="addSp delSp add mod addAnim delAnim modShow">
        <pc:chgData name="alyssa newman" userId="352801340248d5f3" providerId="LiveId" clId="{46CEF53C-B228-46CE-A1BF-47AB9EADD8EE}" dt="2020-05-05T02:00:03.493" v="92" actId="478"/>
        <pc:sldMkLst>
          <pc:docMk/>
          <pc:sldMk cId="4057098239" sldId="290"/>
        </pc:sldMkLst>
        <pc:inkChg chg="del">
          <ac:chgData name="alyssa newman" userId="352801340248d5f3" providerId="LiveId" clId="{46CEF53C-B228-46CE-A1BF-47AB9EADD8EE}" dt="2020-05-05T02:00:03.493" v="92" actId="478"/>
          <ac:inkMkLst>
            <pc:docMk/>
            <pc:sldMk cId="4057098239" sldId="290"/>
            <ac:inkMk id="106" creationId="{D56A3FF8-AF25-4766-82A9-337E602394B1}"/>
          </ac:inkMkLst>
        </pc:inkChg>
        <pc:inkChg chg="add del">
          <ac:chgData name="alyssa newman" userId="352801340248d5f3" providerId="LiveId" clId="{46CEF53C-B228-46CE-A1BF-47AB9EADD8EE}" dt="2020-05-05T02:00:02.088" v="91" actId="478"/>
          <ac:inkMkLst>
            <pc:docMk/>
            <pc:sldMk cId="4057098239" sldId="290"/>
            <ac:inkMk id="107" creationId="{6CB9E2E6-56A3-46EF-AA8D-5BF60D625D71}"/>
          </ac:inkMkLst>
        </pc:inkChg>
      </pc:sldChg>
      <pc:sldChg chg="add">
        <pc:chgData name="alyssa newman" userId="352801340248d5f3" providerId="LiveId" clId="{46CEF53C-B228-46CE-A1BF-47AB9EADD8EE}" dt="2020-05-05T01:59:53.268" v="88"/>
        <pc:sldMkLst>
          <pc:docMk/>
          <pc:sldMk cId="4070866219" sldId="291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Price-directive decomposition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Resource-directive decomposition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Partitioning methods</a:t>
          </a:r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ane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w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310305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04512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Price-directive decomposition</a:t>
          </a:r>
        </a:p>
      </dsp:txBody>
      <dsp:txXfrm>
        <a:off x="35606" y="2695306"/>
        <a:ext cx="2981250" cy="720000"/>
      </dsp:txXfrm>
    </dsp:sp>
    <dsp:sp modelId="{BCD8CDD9-0C56-4401-ADB1-8B48DAB2C96F}">
      <dsp:nvSpPr>
        <dsp:cNvPr id="0" name=""/>
        <dsp:cNvSpPr/>
      </dsp:nvSpPr>
      <dsp:spPr>
        <a:xfrm>
          <a:off x="4119918" y="310305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507481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Resource-directive decomposition</a:t>
          </a:r>
        </a:p>
      </dsp:txBody>
      <dsp:txXfrm>
        <a:off x="3538574" y="2695306"/>
        <a:ext cx="2981250" cy="720000"/>
      </dsp:txXfrm>
    </dsp:sp>
    <dsp:sp modelId="{FF93E135-77D6-48A0-8871-9BC93D705D06}">
      <dsp:nvSpPr>
        <dsp:cNvPr id="0" name=""/>
        <dsp:cNvSpPr/>
      </dsp:nvSpPr>
      <dsp:spPr>
        <a:xfrm>
          <a:off x="7622887" y="310305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10450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Partitioning methods</a:t>
          </a:r>
        </a:p>
      </dsp:txBody>
      <dsp:txXfrm>
        <a:off x="7041543" y="2695306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3:49.325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347 50 896,'0'-1'59,"0"0"1,1 0-1,-1-1 0,0 1 0,0 0 1,0 0-1,0 0 0,-1-1 1,1 1-1,0 0 0,-1 0 1,1 0-1,0 0 0,-1 0 0,1-1 1,-1 1-1,0 0 0,1 0 1,-1 0-1,0 1 0,1-1 1,-1 0-60,-1 0 37,1 0 0,0 1 0,0 0 0,-1-1 0,1 1 1,0 0-1,-1-1 0,1 1 0,0 0 0,-1 0 0,1 0 1,-1 0-1,1 0 0,0 1 0,-1-1 0,1 0 0,0 1 1,0-1-1,-1 1 0,0 0-37,-2 0 101,1 1 1,-1 1-1,1-1 1,0 0-1,0 1 1,0 0-1,0-1 1,0 1-1,0 0 1,1 1-1,0-1 0,-2 2-101,-23 44 810,25-44-735,0 1 0,1 0 0,0 0 1,0-1-1,0 1 0,1 0 1,-1 0-1,2 0 0,-1 0 0,1 0 1,-1 0-1,1 0 0,1-1 1,-1 1-1,1 0 0,0-1 1,1 1-1,-1-1 0,2 3-75,-2-5 46,0 0 1,0 1-1,0-1 0,0 0 0,0 0 0,0 0 0,1-1 1,-1 1-1,1 0 0,0-1 0,0 0 0,0 1 0,0-1 1,0-1-1,1 1 0,-1 0 0,1-1 0,-1 1 1,1-1-1,-1 0 0,1 0 0,0-1 0,-1 1 0,1-1 1,0 0-1,-1 0 0,1 0 0,0 0 0,0-1 0,3 0-46,2-2 115,1-1 0,-1 0 0,1 0-1,-1-1 1,0 0 0,-1-1-1,0 0 1,1 0 0,-2-1 0,4-3-115,-8 7 45,0 0 0,0-1 0,-1 1 0,1-1 0,-1 0 0,0 0 0,0 0 0,0 0 0,0 0 0,-1 0 0,1-4-45,-1 5 24,-1 0 0,0 1-1,0-1 1,0 0 0,0 0 0,0 0-1,-1 0 1,1 0 0,-1 0-1,0 0 1,1 1 0,-2-1-1,1 0 1,0 0 0,0 1-1,-1-1 1,0 1 0,-1-2-24,2 1 21,-1 1 1,0 0 0,0 0 0,0 0-1,0 0 1,0 0 0,-1 0 0,1 1-1,0-1 1,-1 1 0,0-1-1,1 1 1,-1 0 0,0 0 0,1 0-1,-1 1 1,0-1 0,0 1 0,0-1-22,-2 1 25,0 0 0,0 0 0,0 1 0,0 0 1,1 0-1,-1 0 0,0 0 0,0 1 0,1 0 1,-5 1-26,-4 4 54,0 1 0,1 0 1,0 1-1,0 0 0,1 1 1,0 0-1,0 1-54,6-6 30,0 1 0,1 0 0,-1 0 1,1 0-1,0 1 0,1-1 0,0 1 0,0 0 0,0 0 1,1 0-1,0 0 0,0 1 0,0-1 0,1 0 0,0 5-30,1-6 15,0-1 0,1 1 0,0-1 1,-1 1-1,2-1 0,-1 0 0,1 1 0,0-1 0,0 0 0,0 0 0,0 0 0,1 0 0,0-1 0,0 1 0,1-1 0,-1 1 0,1-1 0,0 0 0,0-1 0,0 1 0,2 1-15,-4-4 6,0 1-1,0-1 1,0 0 0,0 0-1,0 0 1,0 0-1,0 0 1,0-1 0,1 1-1,-1 0 1,0-1 0,0 0-1,1 1 1,-1-1-1,0 0 1,1 0 0,-1-1-1,0 1 1,0 0 0,1-1-6,1 0 11,0 0 1,0-1-1,-1 0 1,1 0-1,0 0 0,-1 0 1,1 0-1,-1-1 1,0 0-1,0 1 1,0-1-12,4-4 25,-1 0 0,0 0 0,-1-1 1,0 1-1,0-1 0,-1 0 0,1 0 0,-2-1 0,1 1 1,-1-2-26,-2 3 17,1 1 1,-1-1-1,-1 1 1,1-1 0,-1 0-1,0 1 1,-1-1-1,0 0 1,0 1-1,0-1 1,-1 1 0,0-1-1,0 1 1,0 0-1,-1 0 1,0 0 0,0 0-1,-1 0 1,0 1-1,0 0 1,0-1-1,0 1 1,-3-2-18,3 3 21,0 1 1,-1 0-1,1-1 1,-1 1-1,0 1 0,1-1 1,-1 1-1,0-1 0,0 1 1,-1 1-1,1-1 0,0 1 1,-1 0-1,1 0 1,-1 1-1,1-1 0,-1 1 1,1 1-1,-1-1 0,1 1 1,0 0-1,-1 0 0,1 0 1,0 1-1,-1-1 1,1 1-1,0 1 0,-2 0-21,-1 3 12,0-1 0,0 1 1,0 0-1,1 0 0,0 1 0,0 0 0,0 0 0,1 1 0,0 0 0,1 0 0,0 0 1,0 1-1,1 0 0,0 0 0,-3 8-12,5-10 9,0 0 0,0 0 1,0-1-1,1 1 0,0 0 0,1 0 0,-1 0 1,1 0-1,1 0 0,-1 0 0,1 0 0,1 0 0,-1 0 1,1 0-1,0-1 0,0 1 0,1-1 0,0 1 1,0-1-1,1 0 0,0 0 0,2 3-9,-3-6 8,-1 0-1,1 0 1,0 0-1,0-1 1,0 1-1,0-1 1,0 0-1,0 0 1,1 0-1,-1 0 1,1 0-1,0-1 1,-1 0-1,1 0 1,0 0-1,0 0 1,0 0-1,0-1 1,-1 1-1,1-1 1,0 0-1,0-1 1,0 1-1,0-1 1,0 1-1,0-1 1,0 0-1,-1-1 1,1 1-1,-1-1 1,1 1-1,-1-1 1,1 0-1,-1 0 1,0-1-1,0 1 1,2-2-8,5-6 25,1-1 1,-2 0-1,0-1 1,0 0-1,-1 0 0,0-1 1,-1 0-1,-1 0 1,5-13-26,-7 16 20,-1 0 0,0 0 0,0-1 0,-1 1 0,-1-1 1,1 1-1,-2-1 0,0 0 0,0 1 0,-1-1 0,0 0 0,0 1 0,-4-10-20,4 15 2,-1 0-1,0 0 1,-1 0-1,1 0 1,-1 0-1,1 1 1,-2-1-1,1 1 1,0 0-1,-1 0 1,0 0-1,0 0 1,0 1-1,0 0 1,0 0-1,-5-3-1,5 4 0,1 1 0,-1 0 0,1-1 0,-1 1 0,0 1 0,0-1-1,1 0 1,-1 1 0,0 0 0,0 0 0,0 0 0,1 0 0,-1 1 0,0-1 0,0 1-1,1 0 1,-1 0 0,0 1 0,1-1 0,-1 1 0,1-1 0,0 1 0,-1 0 0,1 1 0,-5 3 14,0 0 0,1 1 1,-1 0-1,1 0 1,1 0-1,0 1 1,0 0-1,0 1 0,1-1 1,0 1-1,1 0 1,0 1-1,0-1 1,1 1-1,0-1 0,1 1 1,0 0-1,0 0 1,1 0-1,1 0 1,-1 0-1,2 0 0,-1 0 1,1 0-1,1 0 1,0 0-1,0 0 1,1-1-1,1 1 1,-1-1-1,1 1 0,1-1 1,0-1-1,2 3-14,-6-8 10,1-1 0,0 1-1,0-1 1,0 0 0,0 0-1,0 0 1,0 0 0,1 0-1,-1 0 1,1 0 0,-1-1-1,1 0 1,0 1 0,0-1-1,-1 0 1,1 0 0,0 0-1,0-1 1,0 1 0,0-1-1,0 0-9,1 0 18,0 0-1,0-1 1,0 1-1,0-1 0,0 0 1,0-1-1,0 1 1,-1 0-1,1-1 1,-1 0-1,1 0 0,-1 0 1,1 0-1,1-2-17,0-1 14,1 0 0,-1 0 0,0 0 0,-1 0 0,1-1-1,-1 1 1,0-1 0,0 0 0,-1-1 0,0 1 0,0 0 0,0-1-1,-1 0 1,0 0 0,0 0 0,-1 0 0,1-6-14,-2 9-11,0 0 1,0 0 0,0 0-1,-1 1 1,0-1-1,0 0 1,0 0 0,0 0-1,0 1 1,-1-1-1,1 1 1,-1-1-1,0 1 1,0 0 0,-1-1-1,1 1 1,0 0-1,-1 1 1,0-1 0,0 0-1,0 0 11,-3 0-14,1 0-1,0 0 1,0 1 0,-1-1-1,0 1 1,1 0 0,-1 1-1,0 0 1,0 0 0,0 0-1,0 0 1,0 1 0,-3 0 14,-19-2 36,-24 0 100,49 3-131,1-1 0,-1 0 0,1 1 0,-1-1 0,1 1 0,-1 0 0,1 0-1,0 0 1,-1 0 0,1 0 0,0 0 0,0 1 0,0-1 0,0 1 0,0-1 0,0 1 0,-1 1-5,-32 50 405,33-51-375,0 1 0,0 0 0,1 0 1,0 0-1,-1 0 0,1 0 0,0 0 1,1 1-1,-1-1 0,1 0 0,-1 0 0,1 1 1,0-1-1,0 0 0,0 0 0,0 1 0,1-1 1,0 0-1,0 1-30,2 8 120,1-1 1,0 1-1,1-1 1,4 6-121,-5-9 53,-4-8-41,1 1-1,-1-1 1,1 1-1,-1-1 0,0 1 1,0 0-1,1-1 1,-1 1-1,0 0 1,0-1-1,0 1 1,0 0-1,1-1 1,-1 1-1,0 0 1,0-1-1,0 1 0,-1 0 1,1-1-1,0 1 1,0 0-1,0-1 1,0 1-1,-1 0 1,1-1-1,0 1 1,-1-1-1,1 1 1,0-1-1,-1 1 0,1 0 1,-1-1-1,1 1 1,0-1-1,-1 0 1,0 1-1,1-1 1,-1 1-1,1-1 1,-1 0-1,1 1 1,-1-1-1,0 0 1,1 0-1,-1 1 0,0-1 1,1 0-1,-1 0 1,0 0-1,1 0 1,-1 0-1,0 0 1,1 0-1,-1 0 1,0 0-1,1 0 1,-1 0-1,0-1 0,1 1 1,-1 0-1,0 0 1,1-1-1,-1 1 1,1 0-1,-1-1 1,1 1-1,-1-1-11,-12-9 22,9 6-22,0 1 0,0-1 0,0 1 0,1-1 0,-1 0 0,1-1-1,-1 0 1,2-1 16,-1 1-1,1-1 1,0 0-1,0 0 0,1 1 1,0-1-1,0 0 0,0 0 1,1 0-1,0 0 0,0 0 1,0-1-1,1 1 0,0 0 1,0 1-1,0-1 1,1 0-1,0 0 0,0 0 1,1 1-1,-1-1 0,1 1 1,0 0-1,1 0 0,0-1-15,9-10-16,0 0 0,2 1 0,0 1 0,0 0 0,2 1 0,-1 0 0,2 2 0,14-9 16,-19 13 54,-6 3 44,-1 0-1,1 0 1,1 1 0,-1 0 0,0 1-1,8-2-97,4-1 214,0-1-1,-1-1 0,15-7-213,-29 13 26,0 1 0,-1-1 0,1 1 0,0 0 0,0 0 0,0 0 0,0 0 0,-1 1 0,1 0 0,0 0 0,0 0 0,-1 0 0,1 0 0,-1 1-1,1-1 1,-1 1 0,3 2-26,27 9 93,11-8 291,-41-4-377,-1 0 0,0 1 0,0 0 1,0-1-1,0 1 0,0 0 0,0 0 1,0 0-1,-1 0 0,1 0 0,-1 0 1,1 1-1,-1-1 0,1 2-7,13 17 133,36 33-5,-24-20 128,-21-27-256,0-1 0,-1 1 0,0 0 0,-1 1 0,1-1 0,-1 1 0,-1 0 0,2 4 0,-4-9 24,0 0 0,-1 0 0,1 1 0,-1-1 0,0 0 0,0 1 0,0-1 0,-1 0 0,1 0 0,-1 1 0,0-1 0,0 0 0,-1 2-24,-1 10 72,1-6-44,-1 0-1,0 0 1,0-1-1,-1 1 0,0-1 1,0 0-1,-1 0 1,0 0-1,0-1 1,-1 0-1,0 0 0,0 0 1,-1 0-1,-7 4-27,11-8 0,-2-1 0,1 1 0,0-1 0,0 0 0,-1 0 0,1-1 0,-3 1 0,-23 11 0,29-13 0,-1 0 0,0 1 0,1-1 0,-1 0 0,0 0 0,1 0 0,-1 0 0,0 0 0,1 0 0,-1-1 0,0 1 0,-1-1 0,-17-1 0,-4 3 47,-6 1 56,19-1-125,0 0 1,-1 0 0,1-1-1,0-1 1,-1 0 0,1 0-1,-11-4 22,6 4-61,14 1 46,0 0 0,-1 0 0,1-1 0,0 1 0,0 0 0,0-1 0,-1 0 0,1 1 0,0-1 0,0 0 0,0 0 0,0 0 0,-2-1 15,-18-11-78,19 11 57,0 1 1,0-1-1,0 0 1,0 0 0,0 0-1,0 0 1,0 0 0,1-1-1,-1 1 1,1-1 0,-1 1-1,1-1 1,0 0 0,0 0-1,-1-2 21,2 1-14,-1 0 0,1 0 0,0 0-1,0 0 1,0 0 0,0 0 0,0-1 0,1 1-1,0-4 15,0-1-81,0 4-119,0 0 1,0 0-1,0 0 0,1 0 0,0 0 0,1-4 200,-2 7-512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5:18.958"/>
    </inkml:context>
    <inkml:brush xml:id="br0">
      <inkml:brushProperty name="width" value="0.1" units="cm"/>
      <inkml:brushProperty name="height" value="0.2" units="cm"/>
      <inkml:brushProperty name="color" value="#00FDFF"/>
      <inkml:brushProperty name="tip" value="rectangle"/>
      <inkml:brushProperty name="rasterOp" value="maskPen"/>
    </inkml:brush>
  </inkml:definitions>
  <inkml:trace contextRef="#ctx0" brushRef="#br0">228 217 2176,'-13'3'330,"-14"4"1279,26-7-1557,0 1 1,0 0-1,0-1 1,0 1-1,0 0 1,0 0-1,0 0 0,0 0 1,0 0-1,1-1 1,-1 1-1,0 1 1,1-1-1,-1 0 1,1 0-1,-1 0 1,1 0-1,-1 0 1,1 0-1,0 1 1,0-1-1,-1 0-52,0 15 145,-1 0-1,2 0 0,0 0 1,1 0-1,0 0 1,2 2-145,-2-11 106,0-1 0,0 0-1,1 0 1,0 0 0,0-1 0,1 1 0,-1 0 0,1-1 0,0 1 0,1-1-1,-1 0 1,1 0 0,0-1 0,0 1 0,1-1 0,-1 0 0,3 2-106,-6-5 46,1 0 0,-1 0 0,1 0 0,0 0 0,0-1 0,-1 1 0,1 0 0,0-1 0,0 0 0,0 1 0,0-1 0,0 0 0,0 0-1,-1 0 1,1 0 0,0 0 0,0 0 0,0 0 0,0-1 0,0 1 0,0-1 0,0 0-46,2-1 62,-1 1-1,0-1 1,0-1-1,0 1 1,0 0-1,-1-1 1,1 1-1,0-1 0,-1 0 1,0 0-1,2-2-61,1-4 109,0 0 0,0 0 1,-1 0-1,0-1 0,0 0 0,-1 0 0,0 0 0,-1-3-109,0 1 157,-1-1 1,0 0-1,-1 0 1,0 1-1,-2-3-157,2 9 93,-1 0 0,0 1-1,-1-1 1,1 0-1,-1 1 1,0 0-1,-1-1 1,1 1 0,-1 0-1,0 0 1,0 0-1,-2-1-92,4 4 41,0 1 0,-1-1-1,1 1 1,-1 0 0,1-1-1,-1 1 1,1 0 0,-1 0-1,0 0 1,0 0 0,0 0-1,1 1 1,-1-1 0,0 0-1,0 1 1,0-1 0,0 1-1,0 0 1,0 0 0,0 0-1,0 0 1,0 0 0,0 0-1,0 0 1,0 1 0,0-1-1,0 1 1,0-1 0,0 1-1,1 0 1,-1 0 0,0 0-1,0 0 1,1 0 0,-1 0-1,0 0 1,1 1 0,-1-1-1,1 0 1,0 1 0,-1 0-41,-2 3 81,0-1 1,0 1 0,0 0 0,1 0 0,-1 0-1,1 0 1,1 0 0,-1 1 0,1-1-1,0 1 1,0 0 0,1 0 0,-1 2-82,2-3 46,0 0 1,0 0-1,0-1 1,1 1-1,0 0 1,0 0-1,0 0 1,0-1-1,1 1 1,0-1-1,0 1 1,0-1-1,0 0 1,1 0-1,-1 0 1,1 0-1,0 0 1,1 0-1,-1-1 1,1 1-1,-1-1 0,2 1-46,-2-2 25,-1-1-1,1 1 0,-1-1 1,1 0-1,0 1 0,0-1 1,0 0-1,-1-1 0,1 1 1,0 0-1,0-1 0,0 0 1,0 1-1,0-1 0,0 0 1,0-1-1,0 1 0,0 0 1,0-1-1,0 0 0,0 0 1,0 0-1,0 0 0,-1 0 1,1 0-1,0-1 0,-1 1 1,1-1-1,-1 0 0,0 0 1,1 0-1,-1 0 0,0 0 1,0 0-1,0 0 0,0-1-24,1-2 56,0 0 0,0 0-1,0-1 1,0 1-1,-1-1 1,0 1-1,0-1 1,-1 0-1,1 0 1,-1 0 0,0 0-1,-1 0 1,0 0-1,0 0 1,0 0-1,0 0 1,-1 0-1,0 1 1,-1-3-56,1 5 32,1-1 0,-1 1 0,0 0 0,0 0 0,0 0 0,-1 0 0,1 0 0,-1 0 0,0 0 0,1 1 0,-1-1 0,0 1 0,-1-1 0,1 1 0,0 0 0,-1 0 0,1 0 0,-1 0 0,0 0 0,0 0 0,1 1 0,-1-1 0,0 1 0,-1 0 0,1 0 0,0 0 0,0 0 0,0 1 0,0-1 0,-1 1 0,1 0 0,0 0 0,0 0 0,-1 0 0,0 1-32,-2 0 30,1 0 0,-1 1 0,1 0-1,-1 0 1,1 0 0,0 0 0,0 1-1,0 0 1,0 0 0,1 1 0,-1-1-1,1 1 1,0 0 0,0 0 0,0 0-1,1 1 1,-1-1 0,1 1 0,0 0-1,0 0 1,1 0 0,-1 0 0,1 1-1,0-1 1,1 0 0,-1 1 0,1 0-1,0-1 1,1 1 0,-1 0 0,1-1 0,0 1-1,1 0 1,-1-1 0,1 1 0,0 0-1,1-1 1,-1 1-30,1-2 14,-1-1 0,0 1 0,1-1 0,0 0 0,0 1 0,0-1 0,0 0 0,1 0 0,-1-1 0,1 1 0,-1 0 0,1-1-1,0 1 1,0-1 0,0 0 0,0 0 0,1 0 0,-1-1 0,0 1 0,1-1 0,0 0 0,-1 0 0,1 0 0,-1 0 0,1-1 0,0 1 0,0-1 0,1 0-14,2 0 28,0 0 1,0-1-1,0 1 1,0-2-1,0 1 1,-1-1-1,1 0 1,0 0-1,-1-1 1,0 1-1,1-2 0,-1 1 1,0-1-1,4-3-28,-5 2 22,0 0-1,0 0 1,-1-1-1,1 1 0,-2-1 1,1 0-1,0 0 1,-1 0-1,0-1 0,-1 1 1,1-1-1,-1 1 1,-1-1-1,1 0 0,-1 0 1,0 0-1,-1-7-21,1 10 18,-1 0-1,0-1 1,-1 1 0,1 0-1,-1 0 1,0-1-1,0 1 1,0 0 0,0 0-1,-1 0 1,0 0-1,1 0 1,-2 1 0,1-1-1,0 0 1,-1 1 0,1 0-1,-1-1 1,0 1-1,0 0 1,-1 1 0,1-1-1,0 0 1,-1 1 0,0 0-1,1 0 1,-1 0-1,0 0 1,-3 0-18,-1 0 16,0 0-1,0 1 1,0 0 0,0 0 0,0 1-1,0 0 1,-1 1 0,1-1-1,0 2 1,0-1 0,0 1 0,0 0-1,0 1 1,1 0 0,-1 0-1,1 1 1,0-1 0,-1 2 0,2-1-1,-1 1 1,1 0 0,-1 0-1,1 1 1,-4 6-16,5-8 13,0 1 0,1 0 0,0 1 0,1-1 0,-1 1 0,1 0 0,0 0 0,0 0 0,0 0 0,1 0 0,0 1 0,1-1 1,-1 1-1,1-1 0,0 1 0,1-1 0,0 1 0,0 0 0,0-1 0,1 1 0,0 0 0,0-1 0,0 1 0,1-1 0,0 0 0,1 1 0,-1-1 0,1 0 0,0 0 0,3 3-13,-4-6 9,0 0-1,0 0 1,0 0 0,1-1-1,-1 1 1,1-1 0,-1 1 0,1-1-1,0 0 1,0 0 0,0 0-1,0-1 1,0 1 0,0-1-1,1 0 1,-1 1 0,0-1-1,1-1 1,-1 1 0,1-1-1,-1 1 1,1-1 0,-1 0 0,3 0-9,-1-1 20,0 0 0,0 0 0,0-1 1,0 1-1,-1-1 0,1 0 1,-1-1-1,1 1 0,-1-1 1,0 0-1,0 0 0,0 0 0,0 0 1,-1-1-1,1 1 0,2-5-20,-2 3 24,0-1-1,-1 1 1,0-1-1,0 0 1,0 0-1,-1 0 1,0 0-1,0 0 1,0-1-1,-1 1 1,0-1-1,0 1 1,-1-1-1,0 1 1,0-1 0,0 0-1,-1 1 1,0-1-1,0 1 1,-2-4-24,2 5 16,-1 0 0,0 0 0,0 0 0,0 0 0,0 0 1,-1 1-1,0-1 0,0 1 0,0 0 0,-1 0 0,1 0 1,-1 0-1,0 1 0,0-1 0,-1 1 0,1 0 1,0 0-1,-1 0 0,0 1 0,0 0 0,0 0 0,0 0 1,0 0-1,0 1 0,-5-1-16,5 1 13,-1 1 1,1 0-1,-1 0 1,1 0-1,-1 1 1,1-1-1,-1 1 1,1 1-1,-1-1 1,1 1-1,0 0 1,0 0-1,0 1 1,0-1-1,0 1 1,0 0-1,1 0 1,-1 1-1,1-1 1,0 1-1,0 0 1,1 0-1,-1 1 1,1-1-1,-1 1 1,2-1-1,-1 1 1,0 0-1,1 0 1,0 0-1,0 1 1,0-1-1,1 0 1,0 1-1,0-1 1,0 1-1,1-1 1,0 1-1,0-1 1,0 1-1,1 0 1,-1-1-1,1 0 1,1 1-1,-1-1 1,1 1-1,0-1 1,0 0-1,1 2-13,-2-5 5,1 1 0,-1-1 0,1 1-1,-1-1 1,1 0 0,0 1 0,0-1-1,0 0 1,0 0 0,0 0 0,0-1 0,0 1-1,1 0 1,-1-1 0,1 0 0,-1 1 0,1-1-1,-1 0 1,1 0 0,0-1 0,0 1-1,-1 0 1,1-1 0,0 0 0,0 1 0,0-1-1,0 0 1,-1-1 0,1 1 0,0 0-1,0-1 1,0 0 0,-1 1 0,1-1 0,0 0-1,-1-1 1,1 1 0,-1 0 0,1-1-1,-1 1 1,0-1 0,1 0 0,-1 0 0,0 0-1,0 0 1,0 0 0,-1 0 0,1 0 0,0-1-1,-1 1 1,0-1 0,1 1 0,-1-1-1,0 1 1,0-1 0,0 0 0,-1 0 0,1-1-5,0-4 9,0 0 1,0 0 0,-1-1 0,0 1 0,-1 0 0,0 0-1,0 0 1,-1 1 0,0-1 0,0 0 0,-1 0 0,0 1-1,0-1 1,-1 0-10,3 5 4,-1 0 0,0-1 0,0 1 0,0 0 0,0 0 0,-1 0 0,1 0 0,-1 0 0,0 1 0,0-1 0,0 1 0,0 0 0,0 0-1,0 0 1,-1 0 0,1 0 0,0 1 0,-1-1 0,0 1 0,1 0 0,-1 0 0,0 0 0,0 1 0,1 0 0,-1-1 0,0 1 0,0 0 0,0 1 0,1-1 0,-2 1-4,2 0 13,-1 0 1,0 1 0,1 0 0,-1-1 0,1 1 0,0 1 0,-1-1 0,1 0 0,0 1 0,1 0 0,-1-1 0,0 1-1,1 0 1,-1 1 0,1-1 0,0 1-14,-1 0 23,0 1-1,0-1 0,1 1 1,0 0-1,0 0 1,0 0-1,1 0 1,-1 0-1,1 1 0,1-1 1,-1 3-23,2 7 153,-1-11-124,1 0 0,-1-1 0,0 1 1,0 0-1,0-1 0,0 1 1,-1-1-1,1 1 0,-1 0 0,0-1 1,0 1-1,0-1 0,-1 1-29,2-4 107,-1-2-95,1 0 1,0 0 0,-1 0-1,1 0 1,-1 0 0,0 0-1,0 0 1,0 0-1,0 1 1,0-2-13,-6-14 45,6 11-18,1-1 0,0 0 0,1 1 1,-1-1-1,1 1 0,0-1 0,1 1 1,0-1-1,0 1 0,0 0 0,1 0 1,0 0-1,0 0 0,0 0 0,1 0 1,0 1-1,0 0 0,1-1-27,8-11 20,-9 11 0,0 0-1,1 0 1,-1 1 0,1-1-1,1 1 1,-1 0 0,1 1-1,0-1 1,0 1 0,0 0-1,0 0 1,1 1-20,60-14 363,-65 17-321,1 0-33,1 0 0,-1 1 0,0-1-1,0-1 1,0 1 0,0 0 0,1-1-1,-1 0 1,0 0 0,0 0-1,0 0 1,1-1-9,1 1 23,18-9 98,0 0 0,0-1 0,2-4-121,-24 15 2,1-1-1,-1 0 1,0 0 0,0 0-1,1 0 1,-1 0 0,0 0-1,0 0 1,0 0 0,0 0-1,0 0 1,-1 0 0,1-1-1,0 1 1,0 0 0,0-2-2,-1 2 0,0 1 0,0-1-1,0 1 1,0-1 0,0 1 0,-1-1 0,1 1 0,0-1 0,0 1-1,0-1 1,-1 1 0,1-1 0,0 1 0,0-1 0,-1 1 0,1-1 0,-1 1-1,1-1 1,0 1 0,-1 0 0,1-1 0,-1 1 0,1 0 0,-1-1 0,1 1-1,-1 0 1,1 0 0,-1-1 0,1 1 0,-1 0 0,1 0 0,-1 0-1,1 0 1,-1 0 0,1 0 0,-1 0 0,1 0 0,-1 0 0,0 0 0,1 0-1,-1 0 1,-1 0-2,-4-1-16,-1 0-1,0 0 1,1 0 0,-1 1 0,0 0 0,0 1 0,1 0 0,-1 0 0,0 0 0,1 1 0,-1-1 0,1 2 0,-1-1-1,0 1 19,2 0-5,-7 4 67,11-5-27,7-2-20,28-10-31,-24 7 4,1-1-1,0 1 1,0 1-1,0 0 1,0 1-1,0 0 1,0 1 0,0 0-1,9 1 13,-1 2 31,-15-3-19,0 0 1,0 1-1,0-1 0,0 1 0,0 0 0,0 0 0,-1 1 0,5 1-12,81 34 128,-47-12 64,-39-22-173,1-1 1,-1 0-1,0 1 0,0 0 0,0 0 0,0 0 1,-1 0-1,1 0 0,-1 1 0,1 1-19,-1 1 0,0 0 0,0 1 0,-1-1 0,0 0 0,0 4 0,4 18 0,1-12 45,-4-14-35,-1 0-1,0 1 0,0-1 0,0 0 0,0 1 1,0-1-1,-1 1 0,1-1 0,-1 2-9,7 17 128,-8-16-117,0 0 0,0 1 0,-1-1 0,0 0 0,0 0 0,0 0 0,0 0-1,-1 0 1,-1 1-11,-7 16 30,-27 61 98,36-80-127,0 1 0,1 0-1,0 0 1,-1 0 0,2 0 0,-1 0-1,0 1 0,1-5 0,0 1 0,0-1 0,0 1-1,0-1 1,0 1 0,0 0 0,0-1-1,0 1 1,0-1 0,0 1 0,1-1-1,-1 1 1,0-1 0,0 1 0,1 0-1,-1-1 1,0 0 0,1 1 0,-1-1-1,0 1 1,1 0 0,0-1-1,0 0 0,-1 0 0,1 1 0,0-1 0,0 0 0,-1 0 0,1 0 0,0 0 0,0 0-1,0 0 1,0 0 0,-1 0 0,1 0 0,0 0 0,0 0 0,-1-1 0,1 1 0,0 0 0,0-1 0,0 1 1,11-5-48,-5 3 46,1 0-1,-1-1 0,0 0 1,0 0-1,0-1 0,0 0 0,-1 0 1,1-1-1,-1 0 0,0 0 1,-1 0-1,1-1 0,-1 1 0,1-3 3,-4 5 5,0 0 0,0-1-1,0 1 1,-1 0 0,0-1-1,1 1 1,-1 0-1,-1-1 1,1 0 0,0 1-1,-1-1 1,0 1 0,0-1-1,0 0 1,0-1-5,-1-3 6,-1-1 0,0 1 0,0 0 1,-1 0-1,0 0 0,-1-1-6,0-1 0,4 9 0,0 0 0,-1-1 0,1 1 0,-1 0 0,1-1 0,-1 1 0,0 0 0,1-1 0,-1 1 0,0 0 0,0 0 0,0 0 0,0 0 0,0 0 0,0 0 0,0 0 0,0 0 0,0 0 0,-1 0 0,1 2 1,1-1 0,0 0 1,0 0-1,-1 1 0,1-1 0,0 0 0,0 0 0,0 1 1,-1-1-1,1 0 0,0 1 0,0-1 0,0 0 0,0 1 1,0-1-1,0 1 0,0-1 0,0 0 0,0 1 0,0-1 1,0 0-1,0 1 0,0-1 0,0 0 0,0 1 0,0-1 1,0 1-1,0-1 0,0 0 0,0 1 0,1-1 0,-1 0 1,0 0-1,0 1 0,0-1 0,1 0-1,6 26 68,-5-16-50,-1-6-12,0 0 0,-1-1 0,0 1-1,0 0 1,0 0 0,-1 0 0,1 0 0,-1 0-1,0-1 1,0 1 0,-1 3-6,1-5 3,0 1 1,0-1-1,0 0 1,0 0-1,0 0 0,-1 0 1,1 0-1,-1 0 0,0 0 1,1 0-1,-1-1 1,0 1-1,0-1 0,0 1 1,0-1-1,0 0 0,0 0 1,0 1-1,-1-1-3,1 0 0,0 1 0,0 0 0,0-1 0,1 1 0,-1 0 0,1 0 0,-1 0 0,1 0 0,0 0 0,-1 1 0,-3 5 8,-1 0-1,0-1 1,0 0 0,0 0-1,-1 0 1,0-1-1,0 0 1,-1 0 0,0-1-1,0 0 1,0-1 0,0 1-1,-1-2 1,-4 2-8,2-2 20,0-2 1,0 0-1,0 0 1,0-1-1,0 0 1,0 0-1,-6-3-20,2 2 6,7 1-17,0 0 1,-1-1-1,1 0 0,0-1 1,0 1-1,0-2 0,0 1 1,0-1-1,1 0 0,-1-1 1,1 1-1,-5-5 11,6 4-12,1 0 1,0-1-1,0 1 0,0-1 0,0-1 1,1 1-1,0 0 0,0-1 1,1 0-1,-1 0 0,1 0 0,0 0 1,1-1-1,0 1 0,0-1 0,0 0 1,1 1-1,0-1 0,0 0 0,1-3 12,-2-30-170,1 45 128,0 0 0,-1 0 0,1-1 0,-1 1 1,0-1-1,0 1 0,-1-1 42,-3 11-70,3-9 65,2 0-1,-1 1 1,1-1 0,0 0-1,0 1 1,0-1 0,1 1-1,0-1 1,1 1 0,-1-1-1,1 0 1,1 2 5,-1-4-3,0 1-1,0-1 0,0 0 1,1 0-1,0 0 1,0 0-1,0 0 1,0 0-1,1 0 1,-1-1-1,1 1 0,0-1 1,0 0-1,0 0 1,0 0-1,1 0 1,-1 0-1,2 0 4,-1-1 7,1 1 0,0-1 0,-1 0 1,1 0-1,0 0 0,0-1 0,0 0 0,0 1 0,0-2 0,0 1 0,0-1 0,0 0 1,0 0-1,0 0 0,2-1-7,46-8 169,7-5-169,-57 13 1,9-2 1,1-1 0,-1 0 0,7-4-2,-14 6-3,-1 0 0,1-1 1,-1 1-1,0-1 0,0 0 1,0 0-1,0-1 0,-1 1 1,1-1-1,2-3 3,-3 2 24,-2 4 35,-1 5-16,0-2-41,-1 3 8,1 0 1,-1-1-1,-1 1 0,1-1 1,-1 1-1,1-1 0,-1 0 1,-1 1-1,1-1 0,0 0 1,-1 0-1,0-1 0,0 1 1,0 0-1,-1-1 0,0 1-10,-6 5 40,0 0-1,-1 0 1,0-1-1,0-1 1,-1 1-40,8-7 14,0 1-1,0-1 1,0 1 0,0-1-1,0 0 1,0-1 0,0 1 0,0-1-1,0 0 1,-3 0-14,-43-4 135,41 3-130,1-1 10,0 1 0,0-1 0,0-1 0,1 1 0,-1-2 0,1 1 0,-1-1 1,1 0-1,0 0 0,1-1 0,-1 1 0,1-2 0,0 1 0,0-1 0,0 0 0,1 0 0,-1-3-15,1 4-55,0-1-1,1 1 0,0-1 1,1-1-1,-1 1 1,1 0-1,0-2 56,2 4-35,0 0 1,0 1-1,0-1 0,0 0 1,1 0-1,0 0 0,-1 0 1,2 0-1,-1 0 0,0 0 1,1 0-1,0 0 0,0 0 0,1-2 35,4-4 0,-6 10 64,0 0-149,0 0 0,-5-2 78,1 1 0,-1 0-1,0 1 1,0-1 0,0 1 0,-1 0 7,5 1-2,-1 0-1,1 0 0,0 0 1,0 0-1,0 0 1,0 1-1,0-1 1,0 0-1,0 1 1,0-1-1,0 0 0,0 1 1,1-1-1,-1 1 1,1-1-1,-1 1 1,1 0-1,0-1 0,-1 1 1,1-1-1,0 1 1,0 0-1,0-1 1,0 1-1,1 0 3,-1 3-7,0-1 0,0 1 0,0-1 0,1 1 0,0-1-1,0 1 1,0-1 0,0 0 0,1 1 7,2 1 0,0 1 0,1-2 0,0 1 0,0 0 0,0-1 0,1 0 0,5 3 0,-5-3 0,-8-3 0,-6-2 0,-15-2 0,18 1 0,-1 0 0,1 0 0,-1 0 0,0 0 0,1-1 0,-1 1 0,1-1 0,0-1 0,0 1 0,-1-1 0,2 0 0,-1 0 0,0-1 0,1 1 0,-1-1 0,1 0 0,0 0 0,0 0 0,1-1 0,-1 1 0,1-1 0,-1-3 0,3 7 21,21 20-42,8 22 75,-25-35-40,0 1 1,1-1-1,0 0 1,1 0-1,-1-1 1,1 1-1,0-1 0,0 0 1,0 0-1,1-1 1,0 1-1,0-1 1,0-1-1,7 4-14,-4-5 8,-1 0 0,1 0-1,0-1 1,0 0 0,0 0 0,0-1 0,0 0-1,0-1 1,7-1-8,-5 1 9,-1 0-1,0 0 0,1 1 0,-1 0 1,1 1-1,-1 1 0,3 0-8,-9-1 0,0-1 0,0 0 0,0 1 0,0-1 0,1-1 0,-1 1 0,0-1 0,0 1 0,0-1 0,0 0 0,0-1 0,0 1 0,-1-1 0,5-1 0,4-4 0,0 0 0,-1 0 0,8-8 0,36-24 128,11-4-128,-62 40 10,0 0 0,0 0-1,0 0 1,0-1 0,0 1 0,2-5-10,-5 7 5,1-1-1,-1 0 1,0 1 0,0-1 0,0 1-1,-1-1 1,1 0 0,0 0 0,-1 0-1,1 1 1,-1-1 0,1 0 0,-1 0 0,0 0-1,0 0 1,0 0 0,0 0 0,0 0-1,0 0-4,-5-15-305,-1-1-1,0 2 0,-2-3 306,3 8-384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5:30.406"/>
    </inkml:context>
    <inkml:brush xml:id="br0">
      <inkml:brushProperty name="width" value="0.1" units="cm"/>
      <inkml:brushProperty name="height" value="0.2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363 309 1408,'0'0'50,"-1"0"-1,1-1 1,0 1 0,-1 0 0,1 0-1,0 0 1,-1 0 0,1-1-1,-1 1 1,1 0 0,0 0 0,-1-1-1,1 1 1,0 0 0,0 0-1,-1-1 1,1 1 0,0 0 0,0-1-1,-1 1 1,1 0 0,0-1-1,0 1 1,0-1 0,0 1 0,0 0-1,0-1 1,-1 1-50,-6-21 1164,-1 2-456,7 18-675,1-1 1,-1 1-1,0 0 1,0 0-1,0 0 1,0 0-1,0 0 0,0 0 1,0 0-1,0 1 1,-1-1-1,1 0 1,0 1-1,0-1 1,-1 1-1,1-1 1,0 1-1,-1-1 0,1 1 1,0 0-1,-1 0 1,1 0-1,-1 0 1,1 0-34,-1 0 69,-1 1 1,1-1-1,0 1 1,0 0-1,0 0 1,0 0 0,1 0-1,-1 0 1,0 0-1,0 0 1,1 1-1,-1-1 1,0 1 0,0 1-70,-2 1 143,1 0 1,-1 0-1,1 1 0,0 0 1,1 0-1,-1 0 1,1 0-1,0 0 1,0 0-1,1 0 1,-1 1-1,1 0-143,0-4 54,1 0 0,0 1-1,0-1 1,0 0-1,0 0 1,1 0-1,-1 0 1,0 0-1,1 0 1,-1 0-1,1 0 1,0-1 0,0 1-1,-1 0 1,1 0-1,0 0 1,1-1-1,-1 1 1,0 0-1,0-1 1,1 1-1,-1-1 1,1 0 0,-1 1-1,1-1 1,0 0-1,1 1-53,-1-2 48,0 1-1,0 0 0,1-1 0,-1 1 1,0-1-1,1 0 0,-1 0 1,0 0-1,0 0 0,1 0 1,-1 0-1,0-1 0,1 1 1,-1-1-1,0 1 0,0-1 0,0 0 1,0 0-1,1 0 0,-1 0 1,0 0-1,-1-1 0,1 1 1,1-2-48,1 0 73,-1-1 1,1 0-1,-1 0 0,0 0 1,-1 0-1,1 0 1,-1-1-1,1 1 1,-1-1-1,-1 0 1,1 0-1,-1 0 1,1 1-1,-1-1 1,-1 0-1,1-1 0,-1 1 1,0 0-1,0 0 1,0 0-1,-1 0 1,0 0-1,0-2-73,0 3 63,0 0 0,0-1 0,0 1 1,0 0-1,0 1 0,-1-1 0,0 0 0,0 0 0,0 1 0,0-1 0,-1 1 0,1-1 0,-1 1 0,0 0 0,0 0 1,0 0-1,0 1 0,-1-1 0,1 1 0,-1-1 0,1 1 0,-1 0 0,0 1 0,0-1 0,0 1 0,0 0 0,0-1 1,0 1-64,-1 1 49,1 0 1,-1 1 0,1-1 0,-1 1 0,1-1 0,-1 1 0,1 1 0,-1-1 0,1 1 0,0-1 0,0 1 0,0 0-1,0 1 1,0-1 0,0 1 0,1 0 0,-1-1 0,1 2 0,0-1 0,0 0 0,0 1 0,0-1 0,0 1 0,1 0-1,0 0 1,0 0 0,0 0-50,-1 1 40,1-1 0,0 0 0,0 1 0,1 0 0,-1 0-1,1-1 1,0 1 0,0 0 0,1 0 0,-1 0 0,1 0-1,0 0 1,1 0 0,-1 0 0,1 0 0,0 0 0,0-1-1,0 1 1,1 0 0,0-1 0,0 1 0,0-1 0,0 1-1,3 2-39,-2-3 36,0-1-1,-1 0 0,1 0 0,1 0 0,-1 0 0,0 0 0,1-1 1,-1 1-1,1-1 0,0 0 0,0 0 0,0-1 0,0 1 0,0-1 0,0 0 1,0 0-1,0 0 0,0 0 0,1-1 0,-1 1 0,0-1 0,1-1 0,-1 1 1,0 0-1,0-1 0,1 0 0,-1 0 0,4-2-35,-4 1 41,1 0-1,0 0 1,0-1 0,-1 0 0,0 0-1,1 0 1,-1 0 0,-1-1-1,1 1 1,0-1 0,-1 0 0,0 0-1,0-1 1,0 1 0,0-1-1,-1 1 1,1-1 0,-1 0 0,0 0-1,-1 0 1,1 0 0,-1 0-1,0-3-40,0-1 51,0 0-1,-1 0 1,0 1-1,-1-1 1,0 0-1,0 1 0,-1-1 1,0 1-1,0-1 1,-1 1-1,-3-7-50,4 11 21,1 1-1,-1 0 1,0 0-1,0 0 1,0 0 0,0 0-1,0 0 1,-1 0-1,1 1 1,-1-1 0,1 1-1,-1 0 1,0 0-1,0 0 1,0 0 0,0 0-1,-1 1 1,1-1-1,0 1 1,-1 0 0,1 0-1,-1 0 1,1 1-1,-1-1 1,1 1 0,-1 0-1,0 0 1,1 0-1,-3 1-20,1-1 31,0 1-1,0 1 1,0-1-1,0 1 1,1 0-1,-1 0 1,0 0-1,1 0 0,0 1 1,-1 0-1,1 0 1,0 0-1,1 0 1,-1 1-1,0 0-30,-1 2 43,0 1-1,0-1 1,1 1 0,0 0-1,0 0 1,1 0 0,0 1-1,0 0 1,-1 3-43,1-1 38,1 0 0,0 0-1,1 0 1,0 1 0,0-1 0,1 0 0,0 0 0,1 0-1,0 1 1,1-1 0,0 0 0,0 0 0,1-1 0,1 1-1,2 6-37,-3-12 16,-1 0 1,1 0-1,0 0 0,0 0 0,0 0 0,0-1 0,1 0 0,-1 0 0,1 0 0,0 0 1,0 0-1,0-1 0,0 1 0,0-1 0,1 0 0,-1 0 0,1-1 0,-1 0 0,1 1 1,-1-2-1,1 1 0,0 0 0,0-1 0,-1 0 0,1 0 0,0 0 0,0-1 0,1 0-16,1 0 23,0 0-1,-1-1 0,1 0 0,-1 0 1,0-1-1,0 0 0,0 0 0,0 0 1,0-1-1,-1 0 0,1 0 0,-1 0 1,0-1-1,0 0 0,-1 0 0,1 0 1,-1 0-1,0-1 0,-1 1 0,1-2-22,-2 3 16,0-1-1,1 0 0,-2 0 1,1 0-1,-1 0 1,1 0-1,-1 0 0,-1 0 1,1 0-1,-1-1 1,0 1-1,0 0 0,0 0 1,-1 0-1,0-1 1,0 1-1,0 0 0,-1 0 1,1 0-1,-1 0 0,-1 0 1,1 1-1,0-1 1,-1 1-1,0-1 0,0 1 1,-1 0-1,-1-1-15,0-1 6,-2 0 0,1 1 0,-1-1 0,1 2 0,-2-1 0,1 1 0,0 0 0,-1 0 0,0 1 0,1 0 0,-1 0 0,-1 1 1,1 0-1,0 1 0,0-1 0,-1 2 0,-4-1-6,6 1 9,-1 1 0,1-1 1,-1 2-1,1-1 0,0 1 1,0 0-1,0 0 0,0 1 1,0 0-1,0 0 0,1 0 1,-1 1-1,1 0 0,0 1 1,0-1-1,1 1 0,-5 4-9,2 0 23,1 1-1,-1 0 1,2 0-1,-1 0 1,1 1 0,1-1-1,0 1 1,1 1-1,0-1 1,-2 8-23,5-14 12,0 0 1,0 0 0,0 0 0,1 0 0,0 1 0,0-1 0,0 0-1,0 0 1,1 0 0,0 0 0,0 1 0,0-1 0,1 0 0,0-1-1,0 1 1,0 0 0,0 0 0,1-1 0,0 0 0,0 1 0,1 0-13,-2-2 24,1-1 0,0 1 1,0-1-1,0 0 1,0 0-1,0 0 1,0 0-1,1 0 0,-1-1 1,0 1-1,1-1 1,0 0-1,-1 0 1,1 0-1,-1-1 0,1 1 1,0-1-1,0 0 1,-1 0-1,1 0 0,0-1 1,-1 1-1,1-1 1,0 0-1,-1 0 1,1 0-1,-1 0 0,1-1 1,-1 0-1,1 0-24,6-4 16,1 0-1,-1-1 1,-1-1 0,1 1-1,-1-2 1,-1 1-1,1-1 1,-2-1 0,1 1-1,-1-1 1,-1-1-1,0 1 1,0-1 0,-1 0-1,0 0 1,-1-1-1,0 1 1,-1-1-1,0 0 1,-1 0 0,-1 0-1,0 0 1,0 0-1,-1-1 1,-1 1 0,-1-11-16,1 18 3,-1 0 1,0 0 0,0 0 0,0 0-1,-1 0 1,1 1 0,-1-1 0,0 1-1,0-1 1,-1 1 0,1 0 0,-1 0-1,0 1 1,0-1 0,0 1 0,-1 0-1,1 0 1,-1 0-4,1 1 2,0 0 0,1 0-1,-1 0 1,0 1 0,0-1-1,0 1 1,0 0 0,0 0-1,0 0 1,0 1 0,-1 0 0,1 0-1,0 0 1,0 0 0,0 0-1,0 1 1,-1 0 0,1 0-1,0 0 1,0 0 0,0 1 0,1-1-1,-3 2-1,4-1 5,-1 1 1,0-1-1,1 1 0,0-1 0,-1 1 0,1 0 0,0 0 0,0 0 0,1 1 1,-1-1-1,1 0 0,0 1 0,-1-1 0,1 1 0,1-1 0,-1 1 1,0-1-1,1 1 0,0 0 0,0 2-5,0 4 4,0 0 0,0 0 1,1 0-1,1 0 0,-1 0 0,4 10-4,-3-15 3,1 0 1,-1 0-1,1 0 0,0 0 0,0 0 0,0 0 1,1-1-1,0 0 0,0 1 0,0-2 0,0 1 1,0 0-1,1-1 0,0 0 0,0 0 0,0 0 1,0 0-1,0-1 0,0 0 0,2 0-3,-3 0 2,-1-2 0,1 1 0,-1 0 0,1 0 0,-1-1 0,1 0 0,-1 0 0,1 0 0,-1 0 0,1-1 0,0 1 0,-1-1 0,0 0 0,1 0 0,-1 0 0,1 0 0,-1-1 0,0 1 0,0-1 0,0 0 0,0 0 0,0 0 0,0 0 0,0-1 0,-1 1 0,1-1 0,-1 1 0,0-1 0,0 0 0,0 0 0,0 0 0,0-1-2,0 0 0,0 0 0,0 0 0,-1 0 0,0 0 0,0-1 0,0 1 0,0 0 0,-1 0 0,1-1 0,-1 1 0,0 0 0,-1-1 0,1 1 0,-1 0 0,0 0 0,0-1 0,0 1 0,0 0 0,-1 0 0,1 0 0,-1 0 0,0 0 0,-1 1 0,1-1 0,-1 1 0,0-1 0,-1-1 0,0 0 0,0 0 0,0 1 0,-1 0 0,0 0 0,0 0 0,0 1 0,0-1 0,-1 1 0,1 1 0,-1-1 0,0 1 0,0 0 0,0 0 0,0 0 0,0 1 0,0 0 0,0 0 0,-3 1 6,1 0 0,-1 0 0,1 1 0,0 0 0,-1 0-1,1 1 1,0 0 0,0 0 0,0 1 0,-2 1-6,5-2 5,1 0 0,0 1 0,0-1 0,0 1 0,0 0 0,1 0 0,-1 0 0,1 1 0,-1-1 0,1 1 0,0 0 0,1-1 0,-1 1 0,1 1 0,0-1 1,0 0-1,0 1 0,-1 3-5,-1 4 37,2-1 0,0 1 1,0-1-1,1 1 0,0 0 1,1 0-1,1 7-37,-1-13 13,1-1 1,0 1-1,0-1 1,0 0-1,1 0 1,0 0-1,0 0 1,0 0-1,1 0 1,-1 0-1,1 0 1,1-1-1,-1 0 1,0 0-1,1 0 1,0 0-1,2 2-13,-1-3 6,0 1 0,0-1 0,0 0 0,0-1-1,0 1 1,1-1 0,-1 0 0,1-1 0,0 1-1,-1-1 1,1 0 0,0 0 0,0-1 0,0 0 0,0 0-1,-1 0 1,1-1 0,0 0 0,0 0 0,-1 0-1,1-1 1,3-1-6,-2 1 9,1-2-1,-1 1 1,0-1-1,0 0 1,0 0-1,0-1 1,-1 0-1,1 0 1,-1-1 0,-1 0-1,1 0 1,-1 0-1,0-1 1,0 1-1,3-8-8,3-8-32,-1 0 0,-1-1 0,-1-1 0,1-7 32,-6 19-14,0 0 0,-1 0 0,0-1-1,-1 1 1,-1 0 0,0-1 0,-1 1-1,0 0 1,-2-7 14,3 17-3,0 0 0,0 0 0,-1 0 0,1 0 0,-1 0 0,0 0 0,1 1 0,-1-1 0,0 0 0,0 0 0,0 1 1,0-1-1,-1 1 0,1-1 0,0 1 0,-1-1 0,1 1 0,0 0 0,-1 0 0,0 0 0,1 0 0,-1 0 0,0 0 0,1 0 0,-1 0 0,0 1 0,0-1 0,0 0 0,0 1 0,0 0 0,0 0 0,0-1 0,0 1 0,1 0 0,-1 0 0,0 1 0,0-1 0,0 0 0,0 1 0,0-1 0,0 1 0,0-1 0,0 2 3,-6 1-14,1 0 0,-1 0 0,1 1-1,0 1 1,0-1 0,0 1 0,1 0-1,0 1 1,-5 5 14,5-4 7,0 1 0,1 0 1,0 1-1,0-1 0,1 1 0,0 0 0,1 0 0,0 0 0,0 1 0,1-1 0,0 1 1,1-1-1,0 1 0,0 0 0,1-1 0,1 1 0,-1 0 0,2 5-7,-1-6 7,1 0 0,0 1 1,0-1-1,1 0 0,0 0 0,0 0 0,1 0 0,0-1 0,1 0 0,0 1 0,0-2 1,1 1-1,0-1 0,0 1 0,1-2 0,0 1 0,0-1 0,7 5-7,-8-7 0,1-1 0,0-1 0,0 1 0,-1-1 0,1 0 0,0 0 0,1-1 0,-1 0 0,0 0 0,0-1 0,0 0 0,1 0 0,-1-1 0,0 0 0,0 0 0,0 0 0,0-1 0,0 0 0,5-3 0,-7 3 0,0 0 0,0 0 0,0 0 0,0-1 0,-1 0 0,1 0 0,0-1 0,-1 1 0,0-1 0,0 0 0,0 0 0,-1 0 0,1 0 0,-1-1 0,0 1 0,0-1 0,-1 0 0,1 0 0,-1 0 0,0 0 0,0-1 0,-1 1 0,0 0 0,1-1 0,-1-3 0,-1-3-23,-1 1 0,1-1-1,-2 0 1,0 1 0,0-1 0,-1 1-1,-1 0 1,1 0 0,-2 0 0,0 0-1,0 0 24,0 2-21,0 0 0,-1 0-1,0 1 1,0-1 0,-1 2-1,0-1 1,0 1 0,-1 0-1,0 0 1,0 1 0,-1 0-1,-6-3 22,8 5-27,0 1-1,-1 0 1,1 1 0,-1 0-1,1 0 1,-1 1-1,0 0 1,0 0-1,0 1 1,1 0 0,-1 0-1,0 1 1,0 0-1,-6 1 28,-15-1-55,26-1 37,-1 0-1,0 0 1,0 0-1,1 0 1,-1 1 0,0 0-1,-1 0 19,4-1-3,-1 1-1,1 0 0,-1 0 0,1-1 0,0 1 1,-1 0-1,1 0 0,0 0 0,0 1 0,-1-1 1,1 0-1,0 0 0,0 1 0,0-1 0,1 1 1,-1-1-1,0 1 0,0-1 0,1 1 4,-2 1 0,1 0 0,0 0 0,-1-1 0,1 1 0,-1-1 0,0 0 0,0 1 0,0-1 0,0 0 0,0 0 0,-1 0 0,1 0 0,-1-1 0,1 1 0,-3 1 0,3-4 0,2 0 0,-1 0 0,1 0 0,0 0 0,0 0 0,0 0 0,0 0 0,0 0 0,1 1 0,-1-1 0,0 0 0,0 0 0,1 0 0,-1 0 0,0 0 0,1 0 0,-1 0 0,1 0 0,-1 0 0,1 0 0,1-3 0,0-1 21,0 0 0,0-1 0,1 1 0,-1 1 0,1-1 0,0 0 0,0 1 0,1-1 0,-1 1 0,1 0 0,0 0 0,0 0 0,1 1 0,-1-1 0,1 1-21,3-2 43,0 1 1,0 0-1,0 0 0,0 1 1,1 0-1,0 0 0,-1 1 1,9-1-44,-12 2 26,1 0 22,-1 0-1,1 0 1,-1 0 0,1 1-1,-1 0 1,1 0-1,-1 0 1,1 1-1,-1-1 1,1 2-1,-1-1 1,5 2-48,-3-1 59,-1 1 0,0 0 1,1 1-1,-1-1 0,-1 1 0,1 1 1,0-1-1,-1 1 0,3 3-59,24 22 363,-30-26-316,1-2-1,0 1 1,0 0 0,0 0-1,0-1 1,0 0 0,4 2-47,-5-2 40,1-1 0,0 1 0,0 0 0,-1 0 0,1 0 0,-1 1 0,1-1 0,-1 0 1,0 1-1,0 0 0,1 2-40,9 24 267,-2 0-1,0 2-266,-8-16 75,5 8 85,-5-17-121,-2-5-34,0 0-1,1 0 1,-1 0 0,1 0 0,-1 0 0,0 0-1,1 0 1,0 0 0,-1 0 0,1 0 0,0 0-1,-1 0 1,1 0 0,0 0 0,0 0 0,0 0-1,0-1 1,0 1 0,0 0 0,0-1 0,0 1-1,0-1 1,1 1-5,-1-1 0,0 0 0,0-1 0,0 1 0,0 0 0,0-1 0,1 1 0,-1-1 0,0 1 0,0-1 0,-1 0 0,1 1 0,0-1 0,0 0 0,0 0 0,0 1 0,-1-1 0,1 0 0,0 0 0,-1 0 0,1 0 0,0-1 0,12-24 0,-10 19 7,-1 1 0,-1-1 0,1 0 1,-1 1-1,-1-1 0,1 0 0,-1 0 0,0 1 0,-1-6-7,0 8 4,1 0-1,-1 1 1,0-1-1,0 0 1,0 1-1,-1 0 1,1-1 0,-1 1-1,0 0 1,0 0-1,0-1 1,0 1-1,-1 1 1,1-1-1,-1 0 1,0 1 0,1-1-1,-3 0-3,-54-36 128,53 35-128,-4-4 2,-1 1 0,0 1-1,-7-3-1,16 8-1,-1-1-1,0 1 0,0 0 1,0 1-1,0-1 0,0 0 1,0 1-1,0-1 0,-1 1 1,1 0-1,0 0 0,0 1 1,0-1-1,0 0 0,0 1 1,-3 1 1,6-2-3,0 0 0,0 0 0,-1 0-1,1 0 1,0 0 0,-1 0 0,1 0 0,0 0 0,0 0 0,-1 0 0,1 0 0,0 1 0,0-1 0,-1 0 0,1 0-1,0 0 1,0 0 0,-1 1 0,1-1 0,0 0 0,0 0 0,0 0 0,0 1 0,-1-1 0,1 0 0,0 1 0,0-1-1,0 0 1,0 0 0,0 1 0,0-1 0,0 0 0,0 0 0,0 1 0,0-1 0,0 0 0,0 1 0,0-1 0,0 0-1,0 0 1,0 1 0,0-1 0,0 0 0,0 1 0,0-1 0,0 0 0,0 0 0,1 1 0,-1-1 0,0 0 0,0 0-1,0 1 1,0-1 0,1 0 0,-1 0 0,0 0 0,0 1 0,1-1 0,-1 0 0,0 0 0,0 0 0,1 0 0,-1 0-1,0 1 4,18 7-165,-15-8 165,1 0 0,-1 0 0,0-1 0,0 1 0,0-1 0,1 1 0,-1-1 0,0 0 0,0 0 0,0-1 0,0 1 0,1-1 0,0 0 0,0 1 0,0 0 0,0 0 0,0 0 0,0 0 0,4 0 0,-5 1 0,1 0 0,0 0 0,-1 1 0,1-1 0,0 1 0,-1 0 0,1-1 0,-1 2 0,1-1 0,-1 0 0,0 1 0,0-1 0,1 1 0,1 2 0,-2-1 0,1 1 0,-1-1 0,0 1 0,0 0 0,0 0 0,0 0 0,-1 1 0,1-1 0,-1 1 0,1 3 0,2 2 27,0-1 0,0 0 0,1 0 0,1 0-27,3 6 20,10 31 108,-18-44-124,-1 1-1,0-1 0,0 1 1,-1-1-1,1 1 0,0-1 1,-1 1-1,0 0 0,1-1 1,-1 1-1,0-1 1,-1 1-1,1 0 0,0-1 1,-1 1-1,1 0 0,-1-1 1,0 1-1,0 0-3,-3 8 21,0-1 1,-1 0-1,-5 8-21,-18 37 21,28-54 43,1-1-65,0 0-1,0 0 0,0 0 0,1-1 0,-1 1 0,0 0 0,0-1 0,0 1 0,0-1 0,1 1 0,-1-1 0,0 1 0,0-1 0,0 0 0,0 1 0,0-1 1,0 0-1,0 0 0,-1 0 0,1 0 0,0 0 0,0 0 2,17-24-43,-12 11 64,1 0 0,-2-1 0,0 0 0,-1 0-1,-1 0 1,2-14-21,-3 18 3,2-1-43,-4 27-27,-1-2 46,0 2 21,-1-1 0,0 1 0,-1 0 0,-1-1 0,-1 0 0,0 1 0,3-8 5,0-2 18,0 1 0,-1 0-1,1 0 1,-1-1 0,0 1 0,0-1 0,-1 0 0,1 0-1,-1 0 1,0-1 0,-1 1-23,-1 0 16,0 1 0,0-2 0,0 1 0,-1-1 0,1 0 0,-1 0 0,0 0 0,-7 1-16,-8 5 133,19-8-145,1-1 0,-1 1 0,0-1-1,0 0 1,0 0 0,0 0 0,0 0 0,0 0 0,0-1 0,0 1 0,-2-1 12,-29 7 79,8 0-30,16-5-49,0 0 0,0-1 0,1 0 0,-1 0 0,0-1 0,0 0 0,-9-1 0,15 0-8,0-1-1,0 1 1,0-1-1,1 0 1,-1 0-1,1 0 1,0 0-1,-1-1 1,1 1-1,0-1 1,0 0-1,0 0 1,1 0-1,-3-3 9,-4-7-65,1 0 0,0-1 0,-1-4 65,-4-6-49,12 22 33,0-1-1,1 1 1,-1-1-1,0 1 1,1-1-1,0 1 0,-1-1 1,1 0-1,0 1 17,23 29-256,-20-17 265,0 0 1,0 0-1,-1 0 0,1 4-9,10 38 60,-12-49-58,0 0 1,1 0-1,-1 0 0,1 0 1,-1 0-1,1 0 1,0-1-1,0 1 1,1-1-1,-1 1 0,0-1 1,1 0-1,2 2-2,-1-2 0,1 0 0,0 0 0,0 0 0,0-1 0,1 0 0,-1 0 0,0 0 0,0-1 0,1 1 0,3-1 0,53-5 0,-54 2 0,0 1 0,0-1 0,0-1 0,0 0 0,-1 0 0,1 0 0,-1-1 0,0 0 0,-1 0 0,4-4 0,-9 8 0,2-1 0,-1 0 0,0 0 0,0-1 0,1 1 0,-2 0 0,1-1 0,0 0 0,0-1 0,-2 4 0,0 0 0,0 0 0,0 0 0,0 0 0,0 0 0,0 0 0,0 0 0,0 0 0,0 0 0,0 0 0,0 0 0,0 0 0,-1 0 0,1-1 0,0 1 0,0 0 0,0 0 0,0 0 0,0 0 0,0 0 0,0 0 0,0 0 0,0 0 0,0 0 0,0 0 0,0 0 0,0-1 0,0 1 0,0 0 0,0 0 0,0 0 0,0 0 0,0 0 0,0 0 0,0 0 0,0 0 0,0 0 0,0 0 0,0-1 0,0 1 0,-6 6 0,-11 16 0,10-12 0,-1 0 0,0-1 0,0 0 0,-1 0 0,0-1 0,-5 4 0,3-4 26,0-1-1,-1 0 1,0 0 0,0-1-1,-4 0-25,11-4 9,0 0 0,-1-1 1,1 0-1,-1 0 0,1 0 0,-1-1 0,1 0 0,-1 0 0,1 0 1,-1-1-1,0 0 0,1 0 0,0 0 0,-2-1-9,-6-2 13,0-1 0,0 0 0,0-1-1,1-1 1,-10-7-13,16 10 5,0 0 1,0-1-1,0 0 0,1 0 1,0 0-1,0-1 0,1 0 1,-1 0-1,1 0 0,1 0 1,-1-1-1,1 0-5,1 4-8,1 0 0,-1 0 0,1 0 0,0 0 0,0-1 0,0 1-1,1 0 1,-1-1 0,1 1 0,0 0 0,0-1 0,0 1 0,0 0 0,0-1 0,1 1 0,0 0 0,-1-1-1,1 1 1,0 0 0,1 0 0,-1 0 0,1 0 0,-1 0 0,1 0 0,0 0 0,0 0 0,0 1 0,0-1-1,3-1 9,44-35-149,-43 36 149,-6 4 0,-11 7 0,3-5 0,0 0 0,-1 1 0,2 0 0,-1 0 0,0 1 0,1 0 0,0 0 0,0 1 0,3-3 0,1 1 0,-1 0 0,1 0 0,0-1 0,0 2 0,1-1 0,-1 0 0,1 1 0,0-1 0,0 1 0,0-1 0,1 1 0,0 0 0,0 0 0,0 0 0,1-2 0,0-1 0,0 1 0,0-1 0,1 1 0,-1-1 0,1 1 0,0-1 0,0 1 0,-1-1 0,2 1 0,-1-1 0,0 0 0,0 0 0,1 0 0,-1 1 0,1-1 0,0-1 0,0 1 0,0 0 0,0 0 0,0-1 0,0 1 0,0-1 0,0 0 0,0 1 0,1-1 0,-1 0 0,1 0 0,-1-1 0,2 2 0,-1-2 0,-8-4 9,0 1 0,0 0 0,0 0 0,0 0 0,0 1 0,0-1 0,-1 1 0,0 0-9,-1 0 6,1-1-1,-1 0 1,0 0 0,1 0 0,0-1 0,-2-2-6,0-1-17,0-1 0,0 0 1,1 0-1,1-1 0,-1 0 1,2 0-1,-1 0 0,-1-4 17,4 6-8,0 0 0,0 0-1,1 0 1,0 0-1,0 0 1,0 0-1,1-1 1,0 1-1,1 0 1,0-1 0,0 1-1,1-6 9,1 0-14,1 0 0,0 1-1,0 0 1,2-1 0,0 1 0,0 1 0,1-1-1,0 1 1,3-3 14,-3 7 0,1 0 0,0 1 0,1 0 0,6-5 0,0 1 0,29-21 0,-25 18 0,0 0 0,0-1 0,4-7 0,-22 21 0,0-1 0,0 1 0,0 0 0,0 0 0,0-1 0,0 1 0,0 0 0,0 0 0,0-1 0,-1 1 0,1 0 0,0 0 0,0 0 0,0-1 0,0 1 0,-1 0 0,1 0 0,0 0 0,0-1 0,0 1 0,-1 0 0,1 0 0,0 0 0,0 0 0,0 0 0,-1 0 0,1-1 0,0 1 0,0 0 0,-1 0 0,1 0 0,0 0 0,-1 0 0,1 0 0,0 0 0,0 0 0,-1 0 0,1 0 0,0 0 0,0 0 0,-1 0 0,1 1 0,0-1 0,-16-1 0,4 6 13,0 0 0,0 1 0,1 0-1,-1 1 1,1 0 0,0 1 0,1 0 0,0 0-1,1 1 1,-8 9-13,13-12 5,0 0 0,0 0 0,0 0 0,1 1 0,0-1 1,0 1-1,1 0 0,-1 0 0,2 0 0,-1 0 0,1 0 0,0 0 0,0 0 0,1 0 0,0 1 0,0-1 0,1 0 0,0 0 0,0 0 0,1 1-5,0 0 7,-1-1 1,2 0-1,-1 0 0,1 0 0,0 0 0,0 0 0,1 0 0,0-1 0,0 0 0,0 0 0,1 0 0,0 0 0,0-1 0,1 0 0,-1 0 0,1 0 0,0-1 0,0 1 0,4 0-7,-3-2 2,-1-1 0,1 0 0,0-1 1,0 0-1,0 0 0,-1 0 0,1-1 1,0 0-1,0-1 0,0 1 0,0-1 0,3-1-2,2 0 0,0-1-1,1-1 0,-1 0 0,0 0 0,-1-1 0,5-3 1,33-27-88,-39 27 51,1 0 1,-1 0-1,2 1 0,4-2 37,3 1-34,-11 4 18,-1 1-1,1-1 1,-1 0-1,1-1 1,-1 0 0,-1 0-1,4-3 17,-5 4-21,0-1-1,0 0 1,-1 0 0,1-1-1,-2 1 1,3-4 21,-5 7-7,1-1 1,-2 1-1,1 0 0,0-1 0,0 1 1,-1-1-1,1 1 0,-1-1 1,0 1-1,0-1 0,0 1 0,0-1 1,0 1-1,-1-1 0,1 1 0,-1-1 1,1 1-1,-1-1 0,0 1 7,-2-7-11,0 1 0,-1 0 0,0 0 0,-1 0 0,1 1-1,-1 0 1,-1 0 0,1 0 0,-1 0 0,-1 1 0,1 0 0,-1 0-1,0 1 1,0 0 0,0 0 0,-1 0 0,0 1 0,0 0 0,0 1 0,0 0-1,-1 0 1,1 1 0,-7-1 11,5 2 21,1 0 0,0 0 0,-1 2 0,1-1 0,-1 1 0,-3 1-21,6-1 2,-1 0-25,-1 1 0,0 1-1,1 0 1,-8 3 23,13-5-56,3-1 46,0 0-1,0 1 1,-1-1 0,1 0 0,0 0 0,0 0 0,0 0-1,0 0 1,0 0 0,-1 0 0,1 0 0,0 0 0,0 0-1,0 0 1,0 0 0,-1 0 0,1 0 0,0 0 0,0 0-1,0 0 1,-1 0 0,1 0 0,0 0 0,0 0 0,0 0-1,0 0 1,-1 0 0,1 0 0,0 0 0,0 0 0,0 0-1,0-1 1,0 1 0,0 0 0,-1 0 0,1 0 0,0 0-1,0 0 1,0 0 0,0-1 10,-1 1-62,-4-9-216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5:38.514"/>
    </inkml:context>
    <inkml:brush xml:id="br0">
      <inkml:brushProperty name="width" value="0.1" units="cm"/>
      <inkml:brushProperty name="height" value="0.2" units="cm"/>
      <inkml:brushProperty name="color" value="#00F900"/>
      <inkml:brushProperty name="tip" value="rectangle"/>
      <inkml:brushProperty name="rasterOp" value="maskPen"/>
    </inkml:brush>
  </inkml:definitions>
  <inkml:trace contextRef="#ctx0" brushRef="#br0">194 330 1152,'1'-2'105,"1"0"0,-1 0 0,1 0 0,-1 0 0,0 0 0,0-1 0,0 1 0,0 0 0,0-1 0,-1 1 1,1 0-1,-1-1 0,0 1 0,1-1 0,-1 1 0,0-1 0,0 1 0,-1-1 0,1 1 0,0-1 0,-1 0-105,0 2 42,1-1 1,-1 1-1,1-1 1,-1 1-1,0-1 0,0 1 1,0 0-1,0-1 1,0 1-1,0 0 0,0 0 1,0-1-1,0 1 1,-1 0-1,1 0 0,0 0 1,-1 1-1,1-1 1,-1 0-1,1 0 0,-1 1 1,1-1-1,-1 1 1,1-1-1,-1 1 0,0 0 1,1 0-1,-1 0 1,1 0-1,-1 0 0,0 0 1,1 0-1,-1 0-42,-2 1 107,1-1 0,0 1 0,0 0-1,-1 0 1,1 0 0,0 0 0,0 1-1,0-1 1,0 1 0,1 0 0,-1 0 0,0 0-1,1 0 1,-1 0 0,1 0 0,0 1-1,0-1-106,-2 3 148,0 0 0,1 0 0,0 0 0,0 1 0,1-1 0,-1 1 0,1 0 0,0 0 0,0 3-148,0-3 100,1-1 0,0 1 0,0-1 0,0 1 0,1 0 0,0-1 0,0 1 0,1-1 0,-1 1 0,1 0 0,0-1 0,1 1 1,-1-1-1,1 0 0,0 0 0,1 1 0,-1-1 0,1 0 0,0-1 0,0 1 0,3 2-100,-2-3 70,0 0 0,1-1 0,0 0 0,0 0 0,0 0 0,0-1 0,0 1 0,1-1 0,-1 0 0,1-1 0,-1 1 0,1-1 0,-1 0 0,1-1 0,0 1 0,0-1 0,-1 0 0,1-1 0,0 1 0,0-1 0,-1 0 0,1-1 0,2 0-70,2-1 122,-1-1 0,0 0-1,1 0 1,-1-1 0,-1 0 0,1 0 0,-1-1 0,0 0-1,0-1 1,-1 1 0,0-2 0,6-7-122,0-1 360,-1-2 0,-1 0 0,9-17-360,-17 27 97,1 1 1,-1-1 0,0 0 0,-1 0-1,0 0 1,0 0 0,-1 0-1,0-1 1,0 1 0,-1 0 0,0-4-98,0 10 30,0 0 1,-1 0 0,1-1 0,0 1-1,-1 0 1,0 0 0,1 0 0,-1 0 0,0 0-1,0 1 1,0-1 0,0 0 0,0 0 0,-1 1-1,1-1 1,0 0 0,-1 1 0,1-1 0,-1 1-1,0 0 1,1 0 0,-1-1 0,0 1-31,-1 0 43,0 0-1,-1 0 1,1 0 0,0 1 0,0-1 0,-1 1 0,1 0 0,0 0-1,0 0 1,-1 0 0,1 1 0,0-1 0,-3 1-43,-6 3 112,0 0-1,0 0 1,1 1 0,0 0 0,0 1 0,0 0-1,-5 5-111,6-3 99,0 1-1,0 0 1,1 1-1,0 0 0,1 1 1,0 0-1,1 0 0,0 0 1,1 1-1,0 0 1,1 0-1,0 1 0,1-1 1,0 1-1,1 0 0,1 0 1,0 0-1,0 13-98,2-22 27,0 0 1,0 1-1,1-1 0,0 0 1,0 0-1,0 1 0,0-1 0,1 0 1,-1 0-1,1 0 0,0-1 1,0 1-1,1 0 0,-1-1 0,1 1 1,-1-1-1,1 0 0,0 0 1,1 0-1,-1 0 0,0 0 0,1-1 1,-1 0-1,1 1 0,0-1 1,0-1-1,0 1 0,0-1 0,0 1 1,0-1-1,0 0 0,1 0 1,-1-1-1,0 1 0,1-1 0,-1 0 1,0 0-1,0-1 0,1 1 1,-1-1-1,0 0 0,0 0 0,3-2-27,0 1 35,-1-1 0,0 0 0,0 0 0,0-1 0,0 0 0,-1 0 0,1 0 0,-1-1 0,0 0 0,-1 0 0,1 0-1,-1-1 1,0 1 0,0-1 0,-1 0 0,1 0 0,-1 0 0,1-4-35,1-4 52,0 0 0,-1-1 0,-1 0 0,0 1 0,-1-1 1,-1 0-1,0-1 0,-1 0-52,0 11 21,0-1 0,-1 0 0,0 1 1,0-1-1,-1 1 0,1 0 0,-1-1 1,-1 1-1,1 0 0,0 0 0,-1 0 1,0 0-1,-1 1 0,1-1 0,-1 1 0,1 0 1,-1 0-1,0 0 0,-1 0 0,1 1 1,-1 0-1,0 0 0,1 0 0,-5-1-21,5 2 13,0 0-1,0 0 1,0 1-1,0 0 1,0 0-1,0 0 1,-1 0-1,1 1 1,0 0-1,-1-1 0,1 2 1,0-1-1,-1 0 1,1 1-1,0 0 1,0 0-1,-1 0 1,1 1-1,0-1 1,0 1-1,0 0 0,1 0 1,-1 0-1,0 1 1,1-1-1,-1 1 1,1 0-1,0 0 1,0 0-1,0 0 1,-1 3-13,0-1 12,1-1 0,1 1 0,-1 0 0,1 0 0,0 0 0,0 1 0,0-1 0,1 0 0,-1 1 0,1-1 0,1 1 0,-1-1 0,1 1 0,0 0 0,0-1 0,1 1 0,-1-1 0,1 1 0,1-1 0,-1 1 0,1-1 0,0 0 0,0 0 0,0 0 0,1 0 0,0 0-12,-1-1 7,0 0-1,1 0 0,-1-1 0,1 1 0,0-1 1,0 0-1,0 0 0,1 0 0,-1 0 1,1-1-1,0 1 0,-1-1 0,1 0 1,0 0-1,0-1 0,0 1 0,1-1 0,-1 0 1,0 0-1,0 0 0,1 0 0,-1-1 1,1 1-1,-1-1 0,0-1 0,1 1 1,-1 0-1,0-1 0,1 0 0,-1 0 0,0 0 1,3-2-7,1-1 22,-1 0-1,0 0 1,0-1 0,0 1 0,0-2 0,-1 1 0,1-1 0,-2 0 0,1 0 0,-1-1 0,1 0-1,-2 1 1,1-2 0,-1 1 0,0-1 0,0-2-22,-1 4 31,0 0 0,-1 0 0,0 0 0,0-1 0,0 1 0,-1 0 0,0-1 0,0 1 1,-1-1-1,0 1 0,0-1 0,0 1 0,-1-1 0,0 1 0,0-1 0,-1 1 0,0 0 0,0-1 0,0 1 0,-1 0 0,-1-1-31,2 3 24,-1 1-1,0-1 0,0 1 1,0 0-1,0 0 0,-1 0 1,1 0-1,-1 0 0,0 1 1,1 0-1,-1-1 0,-1 1 1,1 1-1,0-1 0,0 1 1,-1-1-1,1 1 0,0 1 0,-1-1 1,0 0-24,-3 1 14,0 0-1,0 0 1,0 0 0,1 1 0,-1 0 0,0 1 0,0 0-1,1 0 1,-1 0 0,1 1 0,-1 1-14,-7 3 25,-1 1 1,1 1-1,0 0 1,1 1-1,0 1 1,0 1-26,6-5 36,0 1-1,1 0 1,1 0 0,-1 1 0,1-1 0,1 1 0,0 1 0,0-1 0,1 1 0,-3 6-36,4-8 39,0 1-1,1-1 1,0 0-1,0 1 1,1-1 0,0 1-1,0-1 1,1 1-1,0-1 1,1 1 0,0 0-1,0-1 1,1 0-1,0 1 1,0-1 0,1 0-1,0 0 1,0 0-1,1 0 1,0-1 0,5 8-39,-7-13 77,-1 0-58,0-1 0,0 0 0,0 0 0,0 1 0,0-1 0,-1 1 0,1-1 0,-1 0 0,1 1 0,-1-1 0,1 1 0,-1 0 0,0-1 0,0 1 0,1 0-19,-4 0 245,-4-7-82,-4-7 48,7 7-165,-1 0 0,1 0 0,-1 0 1,0 0-1,-1 1-46,3 1 29,-1 1-1,1-1 1,0 0 0,0 0-1,0 0 1,1 0 0,-1-1-1,1 1 1,-1-1 0,1 1-1,0-1 1,0 0 0,1 0-1,-1 0 1,1-1-29,-11-92 256,11 83-213,1 1-1,0-1 1,1 0 0,1 1-1,0-1 1,1 0-43,0 8 15,0 0 1,1 0-1,0 0 0,0 0 0,0 1 1,1 0-1,0 0 0,1-2-15,0 1 6,5-5-24,0 0 0,0 1-1,1 1 1,1-1 0,0 2-1,0 0 1,1 0 18,52-30 235,-41 28-161,0 0 1,25-4-75,-42 11 47,0-1 0,0 1 0,0-1 0,-1 0 0,5-4-47,-10 7 1,1 0 0,-1 0 0,0 0 0,1 0 0,-1 0 0,1 1 0,-1 0 0,0-1 0,1 1 0,-1 0 0,1 0 0,-1 0 0,1 0 0,-1 1 0,1-1 0,-1 0 0,1 1 0,-1 0 0,0 0 0,1 0 0,0 0-1,5 3-3,19 10 47,0-1 0,1-2-1,24 7-43,-50-16 12,1 1-1,-1-1 1,0 1 0,1 0-1,-1 0 1,-1 0 0,1 0-1,0 0 1,-1 0-1,1 0 1,-1 2-12,1 0 0,-1 1 0,1-1 0,0 1 0,0-1 0,1 0 0,0 0 0,0 0 0,0 0 0,0 0 0,1-1 0,0 1 0,0-1 0,2 2 0,6 7-50,-11-11 43,0 0 0,0-1 0,0 1 0,0-1 0,1 0 0,-1 1 0,0-1-1,1 0 1,-1 0 0,1 0 0,0 1 7,1-1 22,-1 1 0,0 0-1,-1 0 1,1 0 0,0 0 0,-1 1-1,1-1 1,-1 0 0,0 1 0,1-1-1,-1 1 1,0-1 0,-1 1 0,1 0-1,0-1 1,-1 1 0,1 0-1,-1 0 1,0-1 0,0 1 0,0 0-22,2 15-180,7 6 155,-8-20 25,1-1 1,-1 1-1,0-1 1,0 1-1,0-1 1,0 1-1,-1 0 1,1-1-1,-1 3 0,0 0 51,0 0 1,-1 1-1,1-1 0,-1 1 0,-2 4-51,-8 49-128,7-30 123,4-29 5,0-1 0,0 1 1,0-1-1,0 1 0,0-1 0,0 1 0,0 0 1,0-1-1,0 1 0,1-1 0,-1 1 1,0-1-1,0 1 0,1-1 0,-1 1 1,0-1-1,1 1 0,-1-1 0,1 0 1,-1 1-1,1-1 0,-1 1 0,1-1 1,0 0 0,0 0 0,0 0 0,0 0 0,0 0 0,0 0 0,-1 0 0,1 0 0,0 0 0,0 0 0,0-1 0,0 1 0,0 0 0,-1 0 0,1-1 0,0 1 0,0-1 0,0 1 0,-1-1 0,1 1 0,0-1-1,2-1 9,-1-1 0,1 0-1,0 1 1,-1-1-1,0 0 1,1-1-1,-1 1 1,-1 0-1,1 0 1,0-1-1,-1 1 1,1-1-1,-1 0 1,0 1-1,0-3-8,0 2 19,0 1 0,-1-1 0,1 0 0,-1 0 0,0 1 0,0-1 0,0 0-1,-1-2-18,1-20 84,1 20-37,0 0-1,0 0 1,-1 0-1,0 0 1,-1 0-1,1 0 1,-1 0-1,0 0 1,-1 0 0,1 0-1,-2-3-46,1 7-21,-1 26-193,4-18 224,0-1-1,-1 0 0,0 1 0,0-1 1,0 1-1,-1-1 0,1 1 0,-1-1 1,-1 0-1,1 0 0,-1 1 0,0-1-9,-1 4-18,-1-1-1,0 1 1,-1-1-1,0 0 1,0 0-1,-4 5 19,-4 5 109,11-14-128,-1 0 1,0 0-1,0 0 1,0-1-1,0 1 1,0-1-1,-4 2 19,-17 16 128,21-18-129,-1 0-1,1 1 1,0-1 0,-1-1-1,0 1 1,1-1 0,-1 1-1,0-1 1,0 0 0,-1 0-1,1-1 1,0 1 0,0-1-1,-1 0 1,1 0 0,-4 0 1,-16-1-27,0 1 0,0 2 1,0 0-1,-12 5 27,31-7-4,0-1 1,-1 1-1,1-1 0,0 0 1,-1 0-1,1 0 0,-1-1 0,1 1 1,0-2-1,-1 1 4,-4-1 37,-17-2 6,20 4-44,0-1-1,0 0 0,1 0 0,-1 0 0,1-1 0,-1 0 1,1 0-1,-1-1 0,1 0 0,0 0 0,0 0 0,-5-5 2,-18-14 0,29 21 0,20 2 107,-8 0-130,0-2 0,0 1 0,0-1 0,0-1 0,0 0-1,0-1 1,-1 0 0,1-1 0,-1 0 0,0-1 0,0 0 0,5-4 23,-12 7-14,8-5-14,0-1 0,0 0 0,-1-1 1,6-6 27,-14 12 8,-1 1 0,1-1 0,-1 1 0,0-1 0,0 0 0,0 0 0,-1 0 0,1 0 0,-1 0 0,1 0 0,-1 0 0,0-1 0,0 1 0,0 0-1,-1-1 1,1 1 0,-1 0 0,0-1 0,0 1 0,0-1 0,-1-2-8,1 5 4,0 0-1,0 0 0,0 1 0,0-1 0,0 0 0,-1 0 0,1 1 0,0-1 0,0 0 1,-1 1-1,1-1 0,0 0 0,-1 1 0,1-1 0,-1 0 0,1 1 0,-1-1 0,1 1 0,-1-1 1,1 1-1,-1-1 0,1 1 0,-1-1 0,0 1-3,0 0-2,1 0 0,-1 0 0,0 0 1,1 0-1,-1 0 0,0 0 0,1 1 0,-1-1 0,1 0 0,-1 0 0,0 1 1,1-1-1,-1 0 0,1 1 0,-1-1 0,1 1 0,-1-1 0,1 1 1,-1-1-1,1 1 0,-1-1 2,-2 5-33,-1-1 0,1 1 1,0 0-1,0 0 0,-1 4 33,2-6-6,1 0 0,0 0 0,0 0 0,1 0 0,-1 1 0,1-1 0,-1 0 0,1 0 0,0 0 0,0 0 0,1 1 0,-1-1 0,0 0 0,1 0 0,0 0 0,0 0 0,0 0 0,0 0 0,0 0 0,2 1 6,-2-2 2,0-1 0,0 1 1,0-1-1,1 1 0,-1-1 1,1 0-1,-1 0 0,1 0 1,-1 0-1,1 0 0,0 0 0,-1 0 1,1 0-1,0-1 0,0 1 1,-1-1-1,1 1 0,0-1 0,0 0 1,0 1-1,0-1 0,0 0 1,0 0-1,0 0 0,-1-1 0,1 1 1,0 0-1,0-1 0,0 0 1,0 1-1,-1-1 0,1 0 1,0 0-1,0 0-2,2-1 1,-1 0 1,1 0-1,-1 0 0,1-1 1,-1 1-1,0-1 1,0 0-1,0 0 0,-1 0 1,1-1-1,-1 1 1,1 0-1,-1-1 0,0 0 1,0 1-1,-1-1 1,1 0-1,-1 0 0,1-4-1,-1 6 0,-1-1 0,0 1 0,1-1 0,-1 1 0,0-1-1,0 1 1,-1-1 0,1 1 0,0-1 0,-1 1 0,0 0-1,1-1 1,-1 1 0,0 0 0,0-1 0,0 1 0,-1 0 0,1 0-1,0 0 1,-1 0 0,1 0 0,-1 0 0,0 0 0,0 1-1,0-1 1,0 1 0,0-1 0,0 1 0,0-1 0,0 1-1,0 0 1,-1 0 0,-1 0 0,-1-1-12,0 1 1,0 0-1,0 0 1,0 0-1,0 1 0,0-1 1,-1 1-1,1 1 0,0-1 1,0 1-1,-2 0 12,5-1-4,0 1 0,0-1 0,0 1 0,0-1 0,0 1 0,1 0 0,-1-1 0,0 1 0,1 0 0,-1 0 0,0 0 0,1 1 0,-1-1 0,1 0 0,0 0 0,-1 1 0,1-1 0,0 1 0,0-1 0,0 1 0,0 0 0,0-1 0,0 1 0,0 0 0,1 0 0,-1 0 0,1-1 0,-1 1 0,1 0 0,0 0 0,0 0 0,-1 0 4,1-1-1,0 0-1,0 0 1,0 0-1,0 0 1,0 0-1,0 0 1,1 0 0,-1 1-1,0-1 1,0 0-1,1-1 1,-1 1-1,1 0 1,-1 0 0,1 0-1,-1 0 1,1 0-1,-1 0 1,1 0-1,0-1 1,-1 1 0,1 0-1,0 0 1,0-1-1,0 1 1,0 0 1,1-1-6,0 1 0,-1-1-1,1 0 1,0 0 0,-1 1 0,1-1 0,0 0 0,0 0 0,-1-1 0,1 1 0,0 0 0,-1-1 0,1 1-1,1-1 7,5-2-25,0 0-1,0-1 0,0 0 0,-1 0 1,0-1-1,0 0 26,-2 1-6,-1 1 1,0-1 0,0 0-1,-1 0 1,1 0 0,-1-1-1,0 0 1,0 1 0,-1-1-1,1 0 1,-1 0 0,0 0-1,-1 0 1,1-1 0,-1 1-1,0 0 1,0-1 0,0 1-1,-1-1 1,0 1 5,0 4-9,0 0 0,0 1 0,0-1 0,0 0 0,0 0 0,0 1 0,0-1 0,-1 0 0,1 1 0,0-1 0,0 0 0,-1 1 0,1-1 0,0 1 0,-1-1 0,1 0 0,-1 1 0,1-1 0,-1 1 0,1-1 0,-1 1 0,1 0 0,-1-1 0,1 1-1,-1-1 1,0 1 9,-10-3-149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7:22.394"/>
    </inkml:context>
    <inkml:brush xml:id="br0">
      <inkml:brushProperty name="width" value="0.3" units="cm"/>
      <inkml:brushProperty name="height" value="0.6" units="cm"/>
      <inkml:brushProperty name="color" value="#5B2D90"/>
      <inkml:brushProperty name="tip" value="rectangle"/>
      <inkml:brushProperty name="rasterOp" value="maskPen"/>
    </inkml:brush>
  </inkml:definitions>
  <inkml:trace contextRef="#ctx0" brushRef="#br0">5 5336 640,'0'-2'53,"-1"0"-1,0 0 1,1 0 0,-1 0 0,1 0-1,-1 0 1,1 0 0,0 0 0,0 0-1,0 0 1,0 0 0,0 0 0,1 0-1,-1 0 1,1 0 0,-1 0 0,1 0-1,-1 0 1,1 0 0,1-1-53,3-17 353,4-14-4,-7 29-315,0-1 0,0 0 1,-1 0-1,1 0 0,-2 0 1,1-5-35,-1 8 109,0 0 1,1-1-1,-1 1 1,0 0-1,1 0 1,0 0-1,-1 0 1,1 0-1,1 0 1,-1 0-1,0 0 1,1 0-1,-1 0 1,1 1-1,0-2-109,-1 13 1384,-1-9-1320,0 1 0,1-1 0,-1 0 0,0 1 0,0-1 0,0 1 1,1-1-1,-1 0 0,0 1 0,0-1 0,0 1 0,0-1 0,0 1 0,0-1 0,0 0 0,0 1 0,0-1 0,0 1 0,0-1 0,0 1 0,0-1 0,0 1 0,0-1 1,-1 0-1,1 1 0,0-1 0,0 1 0,0-1 0,-1 0 0,1 1 0,0-1 0,0 0 0,-1 1 0,1-1 0,0 0 0,-1 1 0,1-1 0,-1 0 0,1 0 0,0 1 0,-1-1 1,1 0-1,-1 0 0,1 0 0,0 0 0,-1 1-64,-24-5 2432,24 4-2304,1 0 21,0 0 64,-4-22 2881,4 23-3055,0 1 145,-3-4 29,1 0-137,1 1 52,1 1 0,0 0 0,3-1 76,-3 1-177,1-1-1,-1 1 0,0 0 1,0 0-1,0 0 1,0 0-1,1 0 1,-1 0-1,0-1 1,0 1-1,0 0 1,1 0-1,-1 0 0,0 0 1,0 0-1,0 0 1,1 0-1,-1 0 1,0 0-1,0 0 1,1 0-1,-1 0 1,0 0-1,0 0 1,0 0-1,1 0 0,-1 0 1,0 0-1,0 0 1,0 1-1,1-1 1,-1 0-1,0 0 1,0 0-1,0 0-26,0-1-99,0 0 205,0 0 0,0 0 0,0 0 1,0 0-1,0 0 0,0 0 0,1 0 1,-1 0-1,0 0 0,0 0 1,1 0-1,-1 0 0,0 0 0,1 0 1,-1 0-1,1 0 0,0 0 0,-1 0-106,1 1 128,-1 0 0,6-7 534,-6 3-503,0 22 578,0-17-631,0 0 1,0 3-64,0 5 286,0-15-274,2-1 55,0-7-92,5 6 5,-4 5-46,7-13 49,1 0 1,0 1 0,2 0-1,-1 1 1,2 1 0,0 0-1,0 0 1,10-4-27,-10 5 9,0 1 0,0-2-1,-1 0-8,27-24-5,-25 24 28,-1-1-1,-1 0 1,5-9-23,-4 6 30,1 1 0,12-11-30,-19 19 14,0 0 0,-1 0 0,-1-1 0,1-1-14,-2 3 12,0 1 0,0-1 0,1 1 0,0 0 0,0 0 0,4-3-12,7-4 0,-14 11 0,0 0 0,0-1 0,-1 1 0,2 1 0,-1-1 0,0 0 0,0 1 0,0 0 0,1-1 0,-1 1 0,1 0 0,0 1 0,21-7 18,-1 0-1,-1-2 1,1 0-1,14-9-17,8-3 37,-28 12-35,0 0 0,-1-1 0,-1-1 1,1 0-1,-2-1 0,1-1 0,-2 0 0,0-2 0,-1 1 0,4-6-2,-6 9-19,0 0 0,1 0 0,1 2 0,0-1 0,7-3 19,20-15-33,89-83 33,-76 63 0,58-41 0,152-111 0,-248 190 0,0 0 0,1 0 0,12-4 0,32-21 0,13-18 0,39-39 0,-88 72 32,1 1 0,0 2 0,2 0 0,15-6-32,69-52 0,-63 45 0,34-29 0,10-6 0,-52 36 0,-2-2 0,-1-2 0,-2-2 0,29-36 0,23-21 0,-79 85 0,0 0 0,1 1 0,0-1 0,0 2 0,1-1 0,-1 1 0,1 1 0,1 0 0,-1 0 0,0 1 0,8-1 0,9-6 0,-1-1 0,-1-1 0,0-1 0,22-15 0,-23 13 0,17-11 50,11-12-50,-24 17 26,1 1 0,1 2 0,10-5-26,-18 11 22,-1-2-1,0 0 0,-1-1 1,0-1-1,-1-1 0,10-13-21,17-12-45,23-16 45,23-19-61,-42 35 29,27-17 32,7-4 117,55-50-117,-131 108-11,0-1 1,0 1-1,1 1 1,-1 0-1,1 0 0,0 0 1,0 1-1,7-1 11,36-15-22,-24 7 45,18-10 61,-27 9-109,0-1-1,-1-1 1,0 0 0,13-17 25,-18 19-6,11-8 6,1 1 0,1 1 0,0 1 0,20-9 0,-34 21 21,1 1-1,-1 0 0,1 1 1,0 0-1,1 0 1,4 1-21,-3 0 5,-9 1-5,-1 0 0,1-1 0,0 1 0,0-1 0,-1 0 0,1-1 0,18-9 0,-19 11 7,0-1-1,0 1 0,0-1 0,-1 0 1,1-1-1,-1 1 0,0-1 1,0 1-1,0-1 0,-1-1 0,1 1 1,-1 0-1,0-1 0,0 0 0,-1 0 1,1 1-1,0-3-6,-3 6 1,0-1 1,1 1-1,-1-1 0,1 1 1,0-1-1,-1 1 0,1 0 1,0-1-1,0 1 1,0 0-1,0 0 0,0-1 1,0 1-1,0 0 0,1 0 1,-1 0-1,0 1 0,1-2-1,3-1-3,5-4 3,0 0 0,1 1 0,0 0 0,0 0 0,0 1 0,9-2 0,28-14 0,-15 5 0,1 1 0,10-2 0,34-8 0,-8 17 0,8-11 0,3 10 0,71-30 0,-19-3 0,-97 27 0,-25 10 0,-1 0 0,1 1 0,11-3 0,248-46 128,-239 48-128,-15 2 0,1 0 0,0 1 0,10 1 0,-5-1 0,1-1 0,-1 0 0,0-2 0,0-1 0,0-1 0,3-2 0,-5 3 0,-5 2 0,0 0 0,0 1 0,5 1 0,32-7 0,-23 3 19,1 2-1,0 1 0,0 2 0,0 1 1,0 1-1,-1 1 0,16 4-18,-20-4 13,0-1 0,6-1-13,-7-1-2,0 2 0,18 2 2,16 3 21,0-3 1,48-5-22,-22 1-43,-41-1 136,1-2 0,27-7-93,5 0 48,-41 6-48,-12 1 0,-1 1 0,12 1 0,106-4 0,-94 4 100,0-2 0,11-4-100,9-1 56,-37 7-106,27 2 50,-35 0-20,1 0 1,-1-1 0,1-2-1,2 0 20,14-4 26,-1 2 0,4 2-26,-14 1 19,1-1 0,-1-1 0,0-1 0,9-4-19,24-11 0,45-21 0,-54 17 26,1 3 0,2 2-1,0 3 1,0 1-1,12 1-25,31 6 0,-69 5 0,0 2 0,1 1 0,5 2 0,26 0 0,147-8 0,-102-2 22,-76 7 59,25-5-81,0 0 25,-23 2-6,-1-2-1,0-1 1,-1-1-1,1-1 1,22-11-19,54-17 35,-28 11-35,-55 17 0,-1 1 0,1 1 0,1 1 0,-1 1 0,1 1 0,23-1 0,16 4 0,42-8 0,33-1 0,98 6 0,-191 4 0,12-2 0,27-6 0,-35 3 0,-29 2 0,1-1 0,18-6 0,25-6 0,-24 10 43,0-1 0,0-2-1,24-10-42,-33 9 0,1 2 0,0 1 0,1 2 0,30-1 0,-12 1 0,18-6 0,6 2 0,-57 8 0,0-1 0,0 0 0,0-2 0,5-1 0,-2-2 8,11-2 52,-1-2 0,19-10-60,-29 11 51,-1 1 0,2 1-1,-1 1 1,1 1 0,0 1-1,1 0 1,-1 2 0,16 0-51,230-11-21,-249 13 20,9-1 11,155-16 130,-176 16-144,1 0 0,-1 0 1,0-1-1,6-2 4,24-8 100,-36 12-100,57-13 85,1 3 1,17-1-86,277-6 220,-330 17-184,20-3-16,0-3 0,0-1 0,-1-2 0,-1-2 0,15-8-20,1 2 6,10-3 6,-12 2 17,1 2 0,1 3 0,0 2 0,21 1-29,87-8 0,156-38 0,-308 55 0,1 1-1,-1 0 0,1 1 1,-1 0-1,1 1 0,8 2 1,38 1 26,-43-5-1,1-2 1,-1 1-1,0-2 0,13-4-25,-12 3 5,-1-1 18,0 0 0,-1-1 0,14-8-23,34-14 81,136-42 47,-191 68-103,-1 2 0,1-1 0,0 1 0,0 0 0,0 1 1,-1 0-1,1 1 0,1 0-25,16 0 33,-10 4-11,-9-2 12,-8-1 1,-5-3 2,-12 1 8,17-1-41,0 1-1,0 0 1,-1-1-1,1 1 1,0 0-1,0 0 1,0 0-1,-1 0 1,1 0-1,0 0 0,0 0 1,0 0-1,-1 0 1,1 1-1,0-1 1,0 0-1,0 1 1,0-1-1,0 1 0,-1-1 1,1 1-1,0 0 1,0-1-1,0 2-3,-3 0 0,3 1 0,0-1 0,0 0 0,0 0 0,0-1 0,0 1 0,-1 0 0,1 0 0,-1-1 0,1 1 0,-1-1 0,-1 2 0,-14 17 0,4-8 0,-1 2 0,13-12 0,0 0 1,0 0 1,0 0 0,0 0 0,-1-1 0,1 1 0,-1 0-1,1-1 1,-1 1 0,1-1 0,-1 1 0,0-1 0,0 1-2,2-2 2,-1 0 0,1 0 0,-1 0 0,1 0 1,0 0-1,-1 1 0,1-1 0,0 0 0,0 0 1,-1 1-1,1-1 0,0 0 0,-1 0 0,1 1 1,0-1-1,0 0 0,0 1 0,-1-1 0,1 0 1,0 1-1,0-1 0,0 0 0,0 1 1,0-1-1,0 1 0,0-1-2,-1 1 2,1-1-1,0 1 1,0 0 0,-1 0-1,1-1 1,0 1 0,-1 0 0,1-1-1,-1 1 1,1-1 0,-1 1-1,1-1 1,-1 1 0,1-1-1,-1 1 1,0-1 0,1 1 0,-1-1-1,1 0 1,-1 1 0,0-1-1,0 0 1,1 1 0,-1-1-1,0 0 1,1 0 0,-1 0 0,0 0-1,0 0-1,-11 7-58,11-6 55,0 0 0,0 0-1,0-1 1,1 1 0,-1-1 0,0 1-1,0 0 1,0-1 0,0 0 0,0 1-1,0-1 1,0 0 0,-1 1 0,1-1 0,0 0 3,-6 7 7,7-7-8,0 0 1,0 0-1,0 0 1,0 1-1,0-1 1,0 0-1,0 0 1,0 0 0,0 0-1,0 0 1,0 1-1,0-1 1,0 0-1,0 0 1,0 0-1,0 0 1,0 0-1,0 0 1,0 1 0,0-1-1,0 0 1,0 0-1,0 0 1,0 0-1,0 0 1,-1 0-1,1 0 1,0 1-1,0-1 1,0 0-1,0 0 1,0 0 0,0 0-1,-1 0 1,1 0-1,0 0 1,0 0-1,0 0 1,0 0-1,0 0 1,0 0-1,-1 0 1,1 0-1,0 0 1,0 0 0,0 0-1,0 0 1,0 0-1,-1 0 1,1 0-1,0 0 1,0 0-1,0 0 1,0 0-1,0 0 1,0 0 0,-1 0-1,1 0 1,0 0-1,0-1 1,0 1-1,0 0 1,-1-1 0,1 0 0,0 0 0,-1 0 0,1 0 0,0 0 0,0 0 0,0 0 0,0 0 0,0 0 0,0-1 0,0 1 0,0 0 0,0 0 0,0 0 0,1 0 0,-1 0 0,0 0 0,1 0 0,-1 0 0,1 0 0,-1 0 0,1 0 0,0 0 0,-1 0 0,1 1 0,0-1 0,0 0 0,-1 0 0,1 1 0,0-1 0,0 0 0,0 0 0,1 1 0,-1-1 0,1 0 0,-1 1 0,1-1 0,-1 1 0,1-1 0,-1 1 0,1 0 0,-1-1 0,1 1 0,0 0 0,-1 0 0,1 0 0,-1 0 0,1 1 0,-1-1 0,1 0 0,0 1 0,-1-1 0,1 1 0,-1-1 0,0 1 0,2 0 0,7 5-2,0 0 0,-1 1 0,0 0-1,0 0 1,-1 1 0,0 0 0,5 7 2,7 11-20,17 28 20,-17-23 14,17 18-14,42 58 112,-31-41-75,8 14-18,-32-43 10,2-2 1,1 0-1,14 11-29,4 3 44,-21-22 26,18 15-70,-33-35 6,0 1 0,0-1 0,1 0 0,1-1-1,-1 0 1,11 4-6,-1-1 22,0 1-1,-1 0 0,0 1 1,-1 2-1,0 0 0,5 6-21,9 9 64,-2 3 0,21 26-64,7 11 27,65 80 96,-97-117-96,1-2 0,2-1 0,1-1 0,3 0-27,-16-14 20,-7-2 0,1 0 1,-2 0-1,1 0 1,3 9-21,18 20 24,8-1 61,8 9 65,-25-25-120,1-1 0,1 0-1,1-2 1,1-1 0,17 10-30,-17-8 25,0 1 0,-2 1 0,0 1 0,-2 1 0,17 25-25,-26-33 3,37 42 38,-14-15 46,6 10-87,3 3 32,3-1 0,3-3 0,1-1 0,22 12-32,-58-51 57,1-1-1,15 9-56,25 18 122,-14-7-40,17 9-82,-21-16 33,-1 2 1,10 12-34,14 23 20,-47-45-5,1 0-1,1-1 0,1-1 1,0 0-1,1-2 1,1 1-15,2-1 6,0 1 1,-1 1-1,-1 1 1,16 16-7,68 79-4,-65-67 3,-15-20 13,1-1 0,0-2 0,25 17-12,87 50 69,-133-85-67,117 67 40,-78-40 70,-19-12-96,26 14-16,-36-26-6,0 0-1,1-1 1,0 0-1,6 0 7,31 11 5,-20-3 88,21 13-93,-10-4 35,-25-11-35,0-1 0,-1 2 0,0 1 0,13 12 0,34 26 0,15-3 0,-46-29 0,0 1 0,24 21 0,-25-16 0,-16-14 0,-2 1 0,1 1 0,-1 0 0,0 2 0,27 27 56,-27-30-20,-1 2 0,9 11-36,-3-4-21,1 0 1,0-1-1,2-2 0,0 0 0,7 3 21,24 20-24,12 10 24,50 30 0,-66-50 0,24 9 0,-29-17-25,-1 2-1,-1 3 0,-2 1 1,-1 1-1,1 4 26,-23-17-32,-11-11 8,0 0 0,1-1 0,-1 1 0,5 1 24,0 2-10,0 0-1,0 0 1,-1 1-1,7 9 11,-7-8-21,1 0-1,0-1 0,8 6 22,-11-10-14,0 0 0,-1 1 0,1 0 0,-2 1-1,1 0 1,-1 0 0,0 0 0,0 0-1,1 5 15,-4-10-3,-1 1-1,1-1 0,0 0 0,1 0 0,-1 0 1,0-1-1,2 2 4,-2-2 0,0 0 1,0 0 0,0 1-1,0-1 1,-1 1-1,1 0 1,-1 0 0,0 0-1,1 2 0,-2-2-12,13 7-99,-13-9 106,-1-1-7,0 1-1,0-1 1,0 0 0,0 0-1,0 1 1,1-1-1,-1 0 1,0 1 0,0-1-1,0 0 1,0 0 0,0 1-1,0-1 1,0 0-1,0 0 1,0 1 0,0-1-1,0 0 1,0 1-1,-1-1 1,1 0 0,0 0-1,0 1 1,0-1 0,0 0-1,0 0 1,0 1-1,-1-1 1,1 0 0,0 0-1,0 1 13,-22-16-896,2-3 256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7:22.394"/>
    </inkml:context>
    <inkml:brush xml:id="br0">
      <inkml:brushProperty name="width" value="0.3" units="cm"/>
      <inkml:brushProperty name="height" value="0.6" units="cm"/>
      <inkml:brushProperty name="color" value="#5B2D90"/>
      <inkml:brushProperty name="tip" value="rectangle"/>
      <inkml:brushProperty name="rasterOp" value="maskPen"/>
    </inkml:brush>
  </inkml:definitions>
  <inkml:trace contextRef="#ctx0" brushRef="#br0">5 5336 640,'0'-2'53,"-1"0"-1,0 0 1,1 0 0,-1 0 0,1 0-1,-1 0 1,1 0 0,0 0 0,0 0-1,0 0 1,0 0 0,0 0 0,1 0-1,-1 0 1,1 0 0,-1 0 0,1 0-1,-1 0 1,1 0 0,1-1-53,3-17 353,4-14-4,-7 29-315,0-1 0,0 0 1,-1 0-1,1 0 0,-2 0 1,1-5-35,-1 8 109,0 0 1,1-1-1,-1 1 1,0 0-1,1 0 1,0 0-1,-1 0 1,1 0-1,1 0 1,-1 0-1,0 0 1,1 0-1,-1 0 1,1 1-1,0-2-109,-1 13 1384,-1-9-1320,0 1 0,1-1 0,-1 0 0,0 1 0,0-1 0,0 1 1,1-1-1,-1 0 0,0 1 0,0-1 0,0 1 0,0-1 0,0 1 0,0-1 0,0 0 0,0 1 0,0-1 0,0 1 0,0-1 0,0 1 0,0-1 0,0 1 0,0-1 1,-1 0-1,1 1 0,0-1 0,0 1 0,0-1 0,-1 0 0,1 1 0,0-1 0,0 0 0,-1 1 0,1-1 0,0 0 0,-1 1 0,1-1 0,-1 0 0,1 0 0,0 1 0,-1-1 1,1 0-1,-1 0 0,1 0 0,0 0 0,-1 1-64,-24-5 2432,24 4-2304,1 0 21,0 0 64,-4-22 2881,4 23-3055,0 1 145,-3-4 29,1 0-137,1 1 52,1 1 0,0 0 0,3-1 76,-3 1-177,1-1-1,-1 1 0,0 0 1,0 0-1,0 0 1,0 0-1,1 0 1,-1 0-1,0-1 1,0 1-1,0 0 1,1 0-1,-1 0 0,0 0 1,0 0-1,0 0 1,1 0-1,-1 0 1,0 0-1,0 0 1,1 0-1,-1 0 1,0 0-1,0 0 1,0 0-1,1 0 0,-1 0 1,0 0-1,0 0 1,0 1-1,1-1 1,-1 0-1,0 0 1,0 0-1,0 0-26,0-1-99,0 0 205,0 0 0,0 0 0,0 0 1,0 0-1,0 0 0,0 0 0,1 0 1,-1 0-1,0 0 0,0 0 1,1 0-1,-1 0 0,0 0 0,1 0 1,-1 0-1,1 0 0,0 0 0,-1 0-106,1 1 128,-1 0 0,6-7 534,-6 3-503,0 22 578,0-17-631,0 0 1,0 3-64,0 5 286,0-15-274,2-1 55,0-7-92,5 6 5,-4 5-46,7-13 49,1 0 1,0 1 0,2 0-1,-1 1 1,2 1 0,0 0-1,0 0 1,10-4-27,-10 5 9,0 1 0,0-2-1,-1 0-8,27-24-5,-25 24 28,-1-1-1,-1 0 1,5-9-23,-4 6 30,1 1 0,12-11-30,-19 19 14,0 0 0,-1 0 0,-1-1 0,1-1-14,-2 3 12,0 1 0,0-1 0,1 1 0,0 0 0,0 0 0,4-3-12,7-4 0,-14 11 0,0 0 0,0-1 0,-1 1 0,2 1 0,-1-1 0,0 0 0,0 1 0,0 0 0,1-1 0,-1 1 0,1 0 0,0 1 0,21-7 18,-1 0-1,-1-2 1,1 0-1,14-9-17,8-3 37,-28 12-35,0 0 0,-1-1 0,-1-1 1,1 0-1,-2-1 0,1-1 0,-2 0 0,0-2 0,-1 1 0,4-6-2,-6 9-19,0 0 0,1 0 0,1 2 0,0-1 0,7-3 19,20-15-33,89-83 33,-76 63 0,58-41 0,152-111 0,-248 190 0,0 0 0,1 0 0,12-4 0,32-21 0,13-18 0,39-39 0,-88 72 32,1 1 0,0 2 0,2 0 0,15-6-32,69-52 0,-63 45 0,34-29 0,10-6 0,-52 36 0,-2-2 0,-1-2 0,-2-2 0,29-36 0,23-21 0,-79 85 0,0 0 0,1 1 0,0-1 0,0 2 0,1-1 0,-1 1 0,1 1 0,1 0 0,-1 0 0,0 1 0,8-1 0,9-6 0,-1-1 0,-1-1 0,0-1 0,22-15 0,-23 13 0,17-11 50,11-12-50,-24 17 26,1 1 0,1 2 0,10-5-26,-18 11 22,-1-2-1,0 0 0,-1-1 1,0-1-1,-1-1 0,10-13-21,17-12-45,23-16 45,23-19-61,-42 35 29,27-17 32,7-4 117,55-50-117,-131 108-11,0-1 1,0 1-1,1 1 1,-1 0-1,1 0 0,0 0 1,0 1-1,7-1 11,36-15-22,-24 7 45,18-10 61,-27 9-109,0-1-1,-1-1 1,0 0 0,13-17 25,-18 19-6,11-8 6,1 1 0,1 1 0,0 1 0,20-9 0,-34 21 21,1 1-1,-1 0 0,1 1 1,0 0-1,1 0 1,4 1-21,-3 0 5,-9 1-5,-1 0 0,1-1 0,0 1 0,0-1 0,-1 0 0,1-1 0,18-9 0,-19 11 7,0-1-1,0 1 0,0-1 0,-1 0 1,1-1-1,-1 1 0,0-1 1,0 1-1,0-1 0,-1-1 0,1 1 1,-1 0-1,0-1 0,0 0 0,-1 0 1,1 1-1,0-3-6,-3 6 1,0-1 1,1 1-1,-1-1 0,1 1 1,0-1-1,-1 1 0,1 0 1,0-1-1,0 1 1,0 0-1,0 0 0,0-1 1,0 1-1,0 0 0,1 0 1,-1 0-1,0 1 0,1-2-1,3-1-3,5-4 3,0 0 0,1 1 0,0 0 0,0 0 0,0 1 0,9-2 0,28-14 0,-15 5 0,1 1 0,10-2 0,34-8 0,-8 17 0,8-11 0,3 10 0,71-30 0,-19-3 0,-97 27 0,-25 10 0,-1 0 0,1 1 0,11-3 0,248-46 128,-239 48-128,-15 2 0,1 0 0,0 1 0,10 1 0,-5-1 0,1-1 0,-1 0 0,0-2 0,0-1 0,0-1 0,3-2 0,-5 3 0,-5 2 0,0 0 0,0 1 0,5 1 0,32-7 0,-23 3 19,1 2-1,0 1 0,0 2 0,0 1 1,0 1-1,-1 1 0,16 4-18,-20-4 13,0-1 0,6-1-13,-7-1-2,0 2 0,18 2 2,16 3 21,0-3 1,48-5-22,-22 1-43,-41-1 136,1-2 0,27-7-93,5 0 48,-41 6-48,-12 1 0,-1 1 0,12 1 0,106-4 0,-94 4 100,0-2 0,11-4-100,9-1 56,-37 7-106,27 2 50,-35 0-20,1 0 1,-1-1 0,1-2-1,2 0 20,14-4 26,-1 2 0,4 2-26,-14 1 19,1-1 0,-1-1 0,0-1 0,9-4-19,24-11 0,45-21 0,-54 17 26,1 3 0,2 2-1,0 3 1,0 1-1,12 1-25,31 6 0,-69 5 0,0 2 0,1 1 0,5 2 0,26 0 0,147-8 0,-102-2 22,-76 7 59,25-5-81,0 0 25,-23 2-6,-1-2-1,0-1 1,-1-1-1,1-1 1,22-11-19,54-17 35,-28 11-35,-55 17 0,-1 1 0,1 1 0,1 1 0,-1 1 0,1 1 0,23-1 0,16 4 0,42-8 0,33-1 0,98 6 0,-191 4 0,12-2 0,27-6 0,-35 3 0,-29 2 0,1-1 0,18-6 0,25-6 0,-24 10 43,0-1 0,0-2-1,24-10-42,-33 9 0,1 2 0,0 1 0,1 2 0,30-1 0,-12 1 0,18-6 0,6 2 0,-57 8 0,0-1 0,0 0 0,0-2 0,5-1 0,-2-2 8,11-2 52,-1-2 0,19-10-60,-29 11 51,-1 1 0,2 1-1,-1 1 1,1 1 0,0 1-1,1 0 1,-1 2 0,16 0-51,230-11-21,-249 13 20,9-1 11,155-16 130,-176 16-144,1 0 0,-1 0 1,0-1-1,6-2 4,24-8 100,-36 12-100,57-13 85,1 3 1,17-1-86,277-6 220,-330 17-184,20-3-16,0-3 0,0-1 0,-1-2 0,-1-2 0,15-8-20,1 2 6,10-3 6,-12 2 17,1 2 0,1 3 0,0 2 0,21 1-29,87-8 0,156-38 0,-308 55 0,1 1-1,-1 0 0,1 1 1,-1 0-1,1 1 0,8 2 1,38 1 26,-43-5-1,1-2 1,-1 1-1,0-2 0,13-4-25,-12 3 5,-1-1 18,0 0 0,-1-1 0,14-8-23,34-14 81,136-42 47,-191 68-103,-1 2 0,1-1 0,0 1 0,0 0 0,0 1 1,-1 0-1,1 1 0,1 0-25,16 0 33,-10 4-11,-9-2 12,-8-1 1,-5-3 2,-12 1 8,17-1-41,0 1-1,0 0 1,-1-1-1,1 1 1,0 0-1,0 0 1,0 0-1,-1 0 1,1 0-1,0 0 0,0 0 1,0 0-1,-1 0 1,1 1-1,0-1 1,0 0-1,0 1 1,0-1-1,0 1 0,-1-1 1,1 1-1,0 0 1,0-1-1,0 2-3,-3 0 0,3 1 0,0-1 0,0 0 0,0 0 0,0-1 0,0 1 0,-1 0 0,1 0 0,-1-1 0,1 1 0,-1-1 0,-1 2 0,-14 17 0,4-8 0,-1 2 0,13-12 0,0 0 1,0 0 1,0 0 0,0 0 0,-1-1 0,1 1 0,-1 0-1,1-1 1,-1 1 0,1-1 0,-1 1 0,0-1 0,0 1-2,2-2 2,-1 0 0,1 0 0,-1 0 0,1 0 1,0 0-1,-1 1 0,1-1 0,0 0 0,0 0 1,-1 1-1,1-1 0,0 0 0,-1 0 0,1 1 1,0-1-1,0 0 0,0 1 0,-1-1 0,1 0 1,0 1-1,0-1 0,0 0 0,0 1 1,0-1-1,0 1 0,0-1-2,-1 1 2,1-1-1,0 1 1,0 0 0,-1 0-1,1-1 1,0 1 0,-1 0 0,1-1-1,-1 1 1,1-1 0,-1 1-1,1-1 1,-1 1 0,1-1-1,-1 1 1,0-1 0,1 1 0,-1-1-1,1 0 1,-1 1 0,0-1-1,0 0 1,1 1 0,-1-1-1,0 0 1,1 0 0,-1 0 0,0 0-1,0 0-1,-11 7-58,11-6 55,0 0 0,0 0-1,0-1 1,1 1 0,-1-1 0,0 1-1,0 0 1,0-1 0,0 0 0,0 1-1,0-1 1,0 0 0,-1 1 0,1-1 0,0 0 3,-6 7 7,7-7-8,0 0 1,0 0-1,0 0 1,0 1-1,0-1 1,0 0-1,0 0 1,0 0 0,0 0-1,0 0 1,0 1-1,0-1 1,0 0-1,0 0 1,0 0-1,0 0 1,0 0-1,0 0 1,0 1 0,0-1-1,0 0 1,0 0-1,0 0 1,0 0-1,0 0 1,-1 0-1,1 0 1,0 1-1,0-1 1,0 0-1,0 0 1,0 0 0,0 0-1,-1 0 1,1 0-1,0 0 1,0 0-1,0 0 1,0 0-1,0 0 1,0 0-1,-1 0 1,1 0-1,0 0 1,0 0 0,0 0-1,0 0 1,0 0-1,-1 0 1,1 0-1,0 0 1,0 0-1,0 0 1,0 0-1,0 0 1,0 0 0,-1 0-1,1 0 1,0 0-1,0-1 1,0 1-1,0 0 1,-1-1 0,1 0 0,0 0 0,-1 0 0,1 0 0,0 0 0,0 0 0,0 0 0,0 0 0,0 0 0,0-1 0,0 1 0,0 0 0,0 0 0,0 0 0,1 0 0,-1 0 0,0 0 0,1 0 0,-1 0 0,1 0 0,-1 0 0,1 0 0,0 0 0,-1 0 0,1 1 0,0-1 0,0 0 0,-1 0 0,1 1 0,0-1 0,0 0 0,0 0 0,1 1 0,-1-1 0,1 0 0,-1 1 0,1-1 0,-1 1 0,1-1 0,-1 1 0,1 0 0,-1-1 0,1 1 0,0 0 0,-1 0 0,1 0 0,-1 0 0,1 1 0,-1-1 0,1 0 0,0 1 0,-1-1 0,1 1 0,-1-1 0,0 1 0,2 0 0,7 5-2,0 0 0,-1 1 0,0 0-1,0 0 1,-1 1 0,0 0 0,5 7 2,7 11-20,17 28 20,-17-23 14,17 18-14,42 58 112,-31-41-75,8 14-18,-32-43 10,2-2 1,1 0-1,14 11-29,4 3 44,-21-22 26,18 15-70,-33-35 6,0 1 0,0-1 0,1 0 0,1-1-1,-1 0 1,11 4-6,-1-1 22,0 1-1,-1 0 0,0 1 1,-1 2-1,0 0 0,5 6-21,9 9 64,-2 3 0,21 26-64,7 11 27,65 80 96,-97-117-96,1-2 0,2-1 0,1-1 0,3 0-27,-16-14 20,-7-2 0,1 0 1,-2 0-1,1 0 1,3 9-21,18 20 24,8-1 61,8 9 65,-25-25-120,1-1 0,1 0-1,1-2 1,1-1 0,17 10-30,-17-8 25,0 1 0,-2 1 0,0 1 0,-2 1 0,17 25-25,-26-33 3,37 42 38,-14-15 46,6 10-87,3 3 32,3-1 0,3-3 0,1-1 0,22 12-32,-58-51 57,1-1-1,15 9-56,25 18 122,-14-7-40,17 9-82,-21-16 33,-1 2 1,10 12-34,14 23 20,-47-45-5,1 0-1,1-1 0,1-1 1,0 0-1,1-2 1,1 1-15,2-1 6,0 1 1,-1 1-1,-1 1 1,16 16-7,68 79-4,-65-67 3,-15-20 13,1-1 0,0-2 0,25 17-12,87 50 69,-133-85-67,117 67 40,-78-40 70,-19-12-96,26 14-16,-36-26-6,0 0-1,1-1 1,0 0-1,6 0 7,31 11 5,-20-3 88,21 13-93,-10-4 35,-25-11-35,0-1 0,-1 2 0,0 1 0,13 12 0,34 26 0,15-3 0,-46-29 0,0 1 0,24 21 0,-25-16 0,-16-14 0,-2 1 0,1 1 0,-1 0 0,0 2 0,27 27 56,-27-30-20,-1 2 0,9 11-36,-3-4-21,1 0 1,0-1-1,2-2 0,0 0 0,7 3 21,24 20-24,12 10 24,50 30 0,-66-50 0,24 9 0,-29-17-25,-1 2-1,-1 3 0,-2 1 1,-1 1-1,1 4 26,-23-17-32,-11-11 8,0 0 0,1-1 0,-1 1 0,5 1 24,0 2-10,0 0-1,0 0 1,-1 1-1,7 9 11,-7-8-21,1 0-1,0-1 0,8 6 22,-11-10-14,0 0 0,-1 1 0,1 0 0,-2 1-1,1 0 1,-1 0 0,0 0 0,0 0-1,1 5 15,-4-10-3,-1 1-1,1-1 0,0 0 0,1 0 0,-1 0 1,0-1-1,2 2 4,-2-2 0,0 0 1,0 0 0,0 1-1,0-1 1,-1 1-1,1 0 1,-1 0 0,0 0-1,1 2 0,-2-2-12,13 7-99,-13-9 106,-1-1-7,0 1-1,0-1 1,0 0 0,0 0-1,0 1 1,1-1-1,-1 0 1,0 1 0,0-1-1,0 0 1,0 0 0,0 1-1,0-1 1,0 0-1,0 0 1,0 1 0,0-1-1,0 0 1,0 1-1,-1-1 1,1 0 0,0 0-1,0 1 1,0-1 0,0 0-1,0 0 1,0 1-1,-1-1 1,1 0 0,0 0-1,0 1 13,-22-16-896,2-3 256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7:32.401"/>
    </inkml:context>
    <inkml:brush xml:id="br0">
      <inkml:brushProperty name="width" value="0.3" units="cm"/>
      <inkml:brushProperty name="height" value="0.6" units="cm"/>
      <inkml:brushProperty name="color" value="#5B2D90"/>
      <inkml:brushProperty name="tip" value="rectangle"/>
      <inkml:brushProperty name="rasterOp" value="maskPen"/>
    </inkml:brush>
  </inkml:definitions>
  <inkml:trace contextRef="#ctx0" brushRef="#br0">149 1 640,'-11'3'225,"10"-3"-203,1 1 0,0-1 0,-1 0 1,1 0-1,0 0 0,0 0 0,-1 0 0,1 0 0,0 0 0,-1 0 1,1 0-1,0 0 0,-1 0 0,1 0 0,0 0 0,-1 0 0,1 0 1,0 0-1,0 0 0,-1 0 0,1-1 0,0 1 0,-1 0 1,1 0-1,0 0 0,0 0 0,-1 0 0,1-1 0,0 1 0,0 0 1,0 0-1,-1-1 0,1 1 0,0 0 0,0 0 0,0-1 0,0 1 1,-1 0-23,1 0 213,0 0-64,0 0 86,0 0 21,0 0 21,0 25 2390,-4 54 1642,-2-38-704,6-40-3306,0-1 42,-6 19 2752,0-15-2163,6-4-910,0 0-1,-1 0 1,1 1 0,0-1 0,0 0 0,-1 0-1,1 0 1,0 1 0,0-1 0,-1 0 0,1 1 0,0-1-1,0 0 1,0 0 0,-1 1 0,1-1 0,0 0-1,0 1 1,0-1 0,0 0 0,0 1 0,0-1 0,0 1-1,0-1 1,0 0 0,0 1 0,0-1 0,0 0-1,0 1 1,0-1 0,0 0 0,0 1 0,0-1-1,0 0 1,0 1 0,0-1-20,0 121 1557,0-119-1535,0-1-1,0 0 1,0 1-1,0-1 1,-1 1-1,1-1 1,0 0-1,-1 1 1,0-1-1,1 0 1,-1 0-1,0 1 1,1-1-1,-1 0 1,0 0-22,-1 2 61,-10-14 217,0-22 186,-13-21-464,-6-16 176,28 60-140,1 0 0,0 1 0,0-1 0,1 0 0,0 0 0,1 0 0,0-6-36,0 15 4,0 1 4,0-1 1,0 0 0,0 0-1,0 1 1,0-1 0,0 0 0,0 0-1,0 0 1,0 1 0,0-1-1,0 0 1,1 0 0,-1 0-1,0 1 1,0-1 0,1 0-1,-1 1 1,0-1 0,1 0 0,-1 1-1,1-1 1,-1 0 0,1 1-1,-1-1 1,1 1 0,0-1-1,-1 1 1,1-1 0,0 1 0,-1-1-1,1 1 1,0 0 0,-1-1-1,1 1 1,0 0 0,0 0-1,0 0-8,10-6 41,0 1-18,21-14 82,-31 19-105,1-2-5,-1 1-1,0 0 0,0 0 1,1 0-1,-1 0 0,1 0 0,-1 0 1,1 0-1,0 1 0,-1-1 1,1 0-1,-1 1 0,1-1 1,0 1-1,0 0 0,-1-1 1,1 1-1,0 0 0,0 0 1,-1 0-1,1 1 6,9-1-9,1-2 15,-11 2-5,1-1 1,-1 1 0,1 0-1,0 0 1,-1 0 0,1 0-1,-1 0 1,1 0 0,-1 0-1,1 0 1,-1 0 0,1 1-1,-1-1 1,1 1-1,-1-1 1,2 1-2,-1 1 0,-1 0-1,0 0 1,1 0-1,-1 0 1,0 0-1,0 0 0,0 0 1,0 0-1,0 0 1,-1 1-1,1-1 1,-1 0-1,1 0 1,-1 1-1,0-1 1,0 0-1,0 1 1,0-1-1,0 0 1,-1 1 0,1-2 2,0 1 0,0-1 1,0 0-1,0 1 0,-1-1 1,1 0-1,-1 1 1,1-1-1,-1 0 0,1 0 1,-1 0-1,0 1 0,0-1 1,1 0-1,-1 0 0,0 0 1,0 0-1,0 0 0,0-1 1,0 1-1,-1 0-2,1 0 4,0 0 0,0 0 0,0 0 0,0 0 1,0 0-1,0 0 0,0 0 0,1 0 0,-1 0 0,0 0 0,1 1 0,-1-1 0,0 0 0,1 1-4,-8 11 25,7-12-20,0 0-1,0 0 1,0 0-1,0 0 1,0 0 0,0 0-1,1 1 1,-1-1-1,0 0 1,1 1-1,-1-1 1,1 1-1,-1-1 1,1 1-1,0-1 1,0 0-1,0 1 1,-1 0-5,2-1 1,-1 0 0,0 0 1,0 0-1,0 0 0,1 0 1,-1 0-1,1 0 0,-1 0 0,1 0 1,-1 0-1,1 0 0,-1 0 0,1 0 1,0-1-1,-1 1 0,1 0 0,0 0 1,0-1-1,0 1 0,0 0-1,23 12 0,-7-3-4,63 42 26,-15-10 170,-46-30-142,0 0-1,0 1 1,6 7-50,20 22 75,-1 2-1,26 35-74,-43-48 18,2-2 0,1-1 0,2-2-1,0 0 1,2-3 0,4 2-18,-15-9 68,-2 2-1,1 1-67,-7-5 132,1-1-1,1 0 1,0-1-1,11 5-131,42 23 385,36 28-385,-56-34 21,7 6 110,20 21-131,-24-18 103,32 18-103,-42-31 39,7 10-39,40 27 68,-73-54-59,0 0-1,-2 0 1,4 5-9,-8-7-1,1 0 1,0-1-1,0 0 0,1-1 0,1 0 0,4 2 1,12 3 4,0 2-1,-2 0 1,0 2-1,-1 2 1,0 0 0,-2 2-4,27 25 78,2-3 0,1-2 0,22 10-78,-56-38 0,-1 2 0,0 0 0,3 6 0,-3-4 0,1 0 0,14 8 0,-1-4 8,60 40 112,4 9-120,138 134 127,-222-192-126,43 32-32,-36-30-7,-1 1 1,9 10 37,24 22 78,2-2 0,2-3 0,32 18-78,-49-41 0,-31-17 0,-1 1 0,0 0 0,0 0 0,3 3 0,6 5 3,19 15 101,33 17-104,16 18 21,57 27-60,-82-49-5,3-3-1,64 28 45,-88-45 42,0 1 0,-2 2 0,5 5-42,-30-20 2,13 8-34,2-2 0,1 0 32,-1-1-32,-1 1 0,1 2 32,-4-2 0,2-2 0,-1 0 0,19 5 0,-32-13 0,6 2 0,9 4 0,-1 0 0,1 2 0,-2 1 0,22 15 0,-13-3 0,14 15 0,-19-21 0,-23-16 0,0 0 0,0 0 0,0 1 0,-1-1 0,1 1 0,0 2 0,41 38-5,-32-31 14,-1-1 0,-1 2 0,5 5-9,-5-6 24,0 0 0,0-1 1,4 2-25,31 33 33,-19-16 74,29 25-107,-48-49 57,1 0 0,0 0 0,0-1 0,1 0 0,10 3-57,3 3 99,-3-2-99,0-1 0,0 0 0,1-2 0,22 5 0,10 2 26,28 11-26,37 11-5,31 7 133,-127-37-128,102 23 0,40 1 0,-98-19 75,19 9-75,37 7 53,-51-11-4,-38-8 30,32 4-79,10-5 0,-22-3 0,-1 3 0,30 8 0,-25-3 0,0-3 0,32 0 0,48 7 0,311 73 107,-284-64-86,-112-15-26,-30-6 18,0 0 1,4 3-14,68 18 56,-48-14-31,-2 2 0,2 3-25,14 4 0,0-3 0,12 0 0,-8-2 0,-5-2 0,-24-6 0,-1 2 0,2 1 0,79 26 0,43 4 0,-69-18 0,49 5 0,-71-16 0,10 7 0,86 15 0,129 42 235,-45-27-329,-154-30 81,113 9 65,-118-18 24,87 21-76,119 30 0,-136-30 0,-58-9 0,70 14 0,129 7 0,-267-37 0,-1 0 0,7 4 0,-10-2 0,0-2 0,27 2 0,0-3 32,1 3 0,-1 2 0,0 3 0,-1 2-32,230 62 0,-126-33 0,-29-12 5,-40-8-31,8-3 26,-9-2 11,-2 3-1,50 20-10,-107-33 0,25 4 0,1 1 0,39 6 0,-53-11 0,0 1 0,3 3 0,16 5-7,1-2 0,0-4 0,49 2 7,-63-6-99,-17-3 149,0-1-1,6-1-49,-6-1 26,25 5-26,4 0-5,116 8 5,-59 2 54,-49-6 20,7-2-74,-38-4 0,30 7 0,-37-5 0,0-1 0,0-2 0,8-1 0,13 0 0,-27 0 0,0-2 0,-1-1 0,3-1 0,-15 1 0,0 1 0,0 0 0,11 2 0,-17-1 0,1 0 0,0-1 0,0 1 0,0-1 0,0-1 0,0 1 0,0-1 0,0 0 0,0 0 0,0-1 0,-1 1 0,1-1 0,0-1 0,-1 1 0,1-2 0,60-39 0,15-18 0,-52 38 0,23-24 0,60-56-53,-53 51-22,18-24 75,-68 65 18,0-1 0,0-1-1,2-5-17,-5 7 15,1 1 0,0-1 0,1 1 0,0 1 0,8-8-15,80-77 0,-28 27 0,-43 41 0,1 1 0,12-9 0,-12 12 0,-1-1 0,-2-2 0,8-9 0,9-11 0,6-5-31,-11 10-7,3 2 1,1 1 37,-3 0 59,-29 29-49,1 0-1,-1 0 0,1 1 1,1 0-1,2-2-9,12-9 17,0-1 0,-1-1 0,-1-1-1,0 0 1,-2-3-17,12-10 44,19-16-44,105-96 107,-76 89-86,-39 27 33,-27 21-29,0 0-1,-1-1 1,0-1-25,38-35 0,38-26 0,-47 38 0,-7 5 0,-16 13 0,0 1 0,7-4 0,1 1 35,0 0-1,-2-2 1,0-1 0,-2-1-1,0-1 1,-1-1 0,-2-1-1,4-7-34,-8 13-2,0 2 0,1 0 0,0 0 0,2 2 0,0 0 0,10-6 2,16-13-9,20-10 9,-49 35 0,-1-1 0,1 0 0,-1-1 0,-1 0 0,0-1 0,2-3 0,113-117 128,-71 81-128,-6-6-17,121-128-94,-162 174 111,0-1 0,-1-1 0,2-3 0,-1 2 0,-1 1 0,2 0 0,3-3 0,-2 2-17,0 0 0,0-1 0,5-12 17,-9 15-13,1-1 0,0 1 0,0 0 1,1 1-1,1 0 0,8-7 13,207-179-128,-221 193 128,37-30 0,-32 28 0,-1-1 0,-1 0 0,1-1 0,-1 0 0,2-2 0,41-50-106,56-50 106,-7 30 85,-66 46-83,-21 20-20,1 1 0,0 0-1,0 1 1,1 0 0,1 1 0,14-7 18,45-29-106,-61 39 101,0 0 1,-1-1-1,0-1 1,-1 0 0,0-1-1,5-6 5,0 1 3,0 0-1,11-5-2,3-3-42,0-2-1,-2-1 0,7-9 43,-35 36 0,21-24 0,-13 14 0,0 0 0,0 1 0,1 0 0,0 0 0,1 1 0,0 0 0,0 1 0,9-3 0,-4 2-16,0-1 0,-1-1 0,0 0 0,-1 0 0,0-2 0,10-9 16,25-20-53,-40 33 31,-1 0-1,0 0 1,-1-1 0,0 0 0,0 0 0,3-7 22,-3 6-17,-1 0 0,2 1 0,-1 0 0,1 0 0,1 0 0,3-2 17,19-14-5,-1-1 0,-1-1-1,-2-1 1,20-26 5,-23 25 3,2 1 1,1 2-1,14-10-3,8-8 11,-38 32-32,0 0 0,-1-1 0,3-4 21,6-9-43,5-11-33,-19 28 58,0 1-1,1-1 1,0 1-1,6-6 19,-7 7 0,1 1 0,-2-1 0,1 0 0,-1 0 0,0 0 0,1-4 0,-2 4 0,0 0 0,1 1 0,0-1 0,0 1 0,1 0 0,-1 0 0,6-5 0,16-5-46,-21 14 37,-1-1 0,0 1 0,1-1 0,-1 1-1,0-1 1,-1 0 0,1-1 0,0 1 0,1-3 9,7-8 0,-6 8 0,0 0 0,-1-1 0,0 0 0,3-5 0,-7 8 0,24-15 0,-19 13 0,-1 0 0,1-4 0,-6 9 0,20-10 0,-18 10 0,0 0 0,0 0 0,0-1 0,0 1 0,0-1 0,-1 0 0,1 0 0,0 1 0,0-3 0,4-1 0,13 4 0,-17 1-8,-1 0 2,0 0 0,0 1 0,0-1 0,0 0 0,0 0 1,0-1-1,0 1 0,0 0 0,0 0 0,0 0 0,0-1 0,0 1 0,0 0 1,0-1-1,0 1 0,0-1 0,0 1 0,0-1 0,0 0 0,-1 1 0,1-1 1,0 0-1,0 0 0,0 0 6,12-19-236,-12 19 202,-1 0 0,1-1 0,-1 1 0,0 0 0,1 0 1,-1 0-1,0-1 0,0 1 0,0 0 0,0 0 0,0-1 0,0 1 0,0 0 1,0 0-1,0 0 0,-1-1 0,1 1 0,0 0 0,-1 0 0,1 0 0,-1 0 1,0-1 33,-12-11-406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7:22.394"/>
    </inkml:context>
    <inkml:brush xml:id="br0">
      <inkml:brushProperty name="width" value="0.3" units="cm"/>
      <inkml:brushProperty name="height" value="0.6" units="cm"/>
      <inkml:brushProperty name="color" value="#5B2D90"/>
      <inkml:brushProperty name="tip" value="rectangle"/>
      <inkml:brushProperty name="rasterOp" value="maskPen"/>
    </inkml:brush>
  </inkml:definitions>
  <inkml:trace contextRef="#ctx0" brushRef="#br0">5 5336 640,'0'-2'53,"-1"0"-1,0 0 1,1 0 0,-1 0 0,1 0-1,-1 0 1,1 0 0,0 0 0,0 0-1,0 0 1,0 0 0,0 0 0,1 0-1,-1 0 1,1 0 0,-1 0 0,1 0-1,-1 0 1,1 0 0,1-1-53,3-17 353,4-14-4,-7 29-315,0-1 0,0 0 1,-1 0-1,1 0 0,-2 0 1,1-5-35,-1 8 109,0 0 1,1-1-1,-1 1 1,0 0-1,1 0 1,0 0-1,-1 0 1,1 0-1,1 0 1,-1 0-1,0 0 1,1 0-1,-1 0 1,1 1-1,0-2-109,-1 13 1384,-1-9-1320,0 1 0,1-1 0,-1 0 0,0 1 0,0-1 0,0 1 1,1-1-1,-1 0 0,0 1 0,0-1 0,0 1 0,0-1 0,0 1 0,0-1 0,0 0 0,0 1 0,0-1 0,0 1 0,0-1 0,0 1 0,0-1 0,0 1 0,0-1 1,-1 0-1,1 1 0,0-1 0,0 1 0,0-1 0,-1 0 0,1 1 0,0-1 0,0 0 0,-1 1 0,1-1 0,0 0 0,-1 1 0,1-1 0,-1 0 0,1 0 0,0 1 0,-1-1 1,1 0-1,-1 0 0,1 0 0,0 0 0,-1 1-64,-24-5 2432,24 4-2304,1 0 21,0 0 64,-4-22 2881,4 23-3055,0 1 145,-3-4 29,1 0-137,1 1 52,1 1 0,0 0 0,3-1 76,-3 1-177,1-1-1,-1 1 0,0 0 1,0 0-1,0 0 1,0 0-1,1 0 1,-1 0-1,0-1 1,0 1-1,0 0 1,1 0-1,-1 0 0,0 0 1,0 0-1,0 0 1,1 0-1,-1 0 1,0 0-1,0 0 1,1 0-1,-1 0 1,0 0-1,0 0 1,0 0-1,1 0 0,-1 0 1,0 0-1,0 0 1,0 1-1,1-1 1,-1 0-1,0 0 1,0 0-1,0 0-26,0-1-99,0 0 205,0 0 0,0 0 0,0 0 1,0 0-1,0 0 0,0 0 0,1 0 1,-1 0-1,0 0 0,0 0 1,1 0-1,-1 0 0,0 0 0,1 0 1,-1 0-1,1 0 0,0 0 0,-1 0-106,1 1 128,-1 0 0,6-7 534,-6 3-503,0 22 578,0-17-631,0 0 1,0 3-64,0 5 286,0-15-274,2-1 55,0-7-92,5 6 5,-4 5-46,7-13 49,1 0 1,0 1 0,2 0-1,-1 1 1,2 1 0,0 0-1,0 0 1,10-4-27,-10 5 9,0 1 0,0-2-1,-1 0-8,27-24-5,-25 24 28,-1-1-1,-1 0 1,5-9-23,-4 6 30,1 1 0,12-11-30,-19 19 14,0 0 0,-1 0 0,-1-1 0,1-1-14,-2 3 12,0 1 0,0-1 0,1 1 0,0 0 0,0 0 0,4-3-12,7-4 0,-14 11 0,0 0 0,0-1 0,-1 1 0,2 1 0,-1-1 0,0 0 0,0 1 0,0 0 0,1-1 0,-1 1 0,1 0 0,0 1 0,21-7 18,-1 0-1,-1-2 1,1 0-1,14-9-17,8-3 37,-28 12-35,0 0 0,-1-1 0,-1-1 1,1 0-1,-2-1 0,1-1 0,-2 0 0,0-2 0,-1 1 0,4-6-2,-6 9-19,0 0 0,1 0 0,1 2 0,0-1 0,7-3 19,20-15-33,89-83 33,-76 63 0,58-41 0,152-111 0,-248 190 0,0 0 0,1 0 0,12-4 0,32-21 0,13-18 0,39-39 0,-88 72 32,1 1 0,0 2 0,2 0 0,15-6-32,69-52 0,-63 45 0,34-29 0,10-6 0,-52 36 0,-2-2 0,-1-2 0,-2-2 0,29-36 0,23-21 0,-79 85 0,0 0 0,1 1 0,0-1 0,0 2 0,1-1 0,-1 1 0,1 1 0,1 0 0,-1 0 0,0 1 0,8-1 0,9-6 0,-1-1 0,-1-1 0,0-1 0,22-15 0,-23 13 0,17-11 50,11-12-50,-24 17 26,1 1 0,1 2 0,10-5-26,-18 11 22,-1-2-1,0 0 0,-1-1 1,0-1-1,-1-1 0,10-13-21,17-12-45,23-16 45,23-19-61,-42 35 29,27-17 32,7-4 117,55-50-117,-131 108-11,0-1 1,0 1-1,1 1 1,-1 0-1,1 0 0,0 0 1,0 1-1,7-1 11,36-15-22,-24 7 45,18-10 61,-27 9-109,0-1-1,-1-1 1,0 0 0,13-17 25,-18 19-6,11-8 6,1 1 0,1 1 0,0 1 0,20-9 0,-34 21 21,1 1-1,-1 0 0,1 1 1,0 0-1,1 0 1,4 1-21,-3 0 5,-9 1-5,-1 0 0,1-1 0,0 1 0,0-1 0,-1 0 0,1-1 0,18-9 0,-19 11 7,0-1-1,0 1 0,0-1 0,-1 0 1,1-1-1,-1 1 0,0-1 1,0 1-1,0-1 0,-1-1 0,1 1 1,-1 0-1,0-1 0,0 0 0,-1 0 1,1 1-1,0-3-6,-3 6 1,0-1 1,1 1-1,-1-1 0,1 1 1,0-1-1,-1 1 0,1 0 1,0-1-1,0 1 1,0 0-1,0 0 0,0-1 1,0 1-1,0 0 0,1 0 1,-1 0-1,0 1 0,1-2-1,3-1-3,5-4 3,0 0 0,1 1 0,0 0 0,0 0 0,0 1 0,9-2 0,28-14 0,-15 5 0,1 1 0,10-2 0,34-8 0,-8 17 0,8-11 0,3 10 0,71-30 0,-19-3 0,-97 27 0,-25 10 0,-1 0 0,1 1 0,11-3 0,248-46 128,-239 48-128,-15 2 0,1 0 0,0 1 0,10 1 0,-5-1 0,1-1 0,-1 0 0,0-2 0,0-1 0,0-1 0,3-2 0,-5 3 0,-5 2 0,0 0 0,0 1 0,5 1 0,32-7 0,-23 3 19,1 2-1,0 1 0,0 2 0,0 1 1,0 1-1,-1 1 0,16 4-18,-20-4 13,0-1 0,6-1-13,-7-1-2,0 2 0,18 2 2,16 3 21,0-3 1,48-5-22,-22 1-43,-41-1 136,1-2 0,27-7-93,5 0 48,-41 6-48,-12 1 0,-1 1 0,12 1 0,106-4 0,-94 4 100,0-2 0,11-4-100,9-1 56,-37 7-106,27 2 50,-35 0-20,1 0 1,-1-1 0,1-2-1,2 0 20,14-4 26,-1 2 0,4 2-26,-14 1 19,1-1 0,-1-1 0,0-1 0,9-4-19,24-11 0,45-21 0,-54 17 26,1 3 0,2 2-1,0 3 1,0 1-1,12 1-25,31 6 0,-69 5 0,0 2 0,1 1 0,5 2 0,26 0 0,147-8 0,-102-2 22,-76 7 59,25-5-81,0 0 25,-23 2-6,-1-2-1,0-1 1,-1-1-1,1-1 1,22-11-19,54-17 35,-28 11-35,-55 17 0,-1 1 0,1 1 0,1 1 0,-1 1 0,1 1 0,23-1 0,16 4 0,42-8 0,33-1 0,98 6 0,-191 4 0,12-2 0,27-6 0,-35 3 0,-29 2 0,1-1 0,18-6 0,25-6 0,-24 10 43,0-1 0,0-2-1,24-10-42,-33 9 0,1 2 0,0 1 0,1 2 0,30-1 0,-12 1 0,18-6 0,6 2 0,-57 8 0,0-1 0,0 0 0,0-2 0,5-1 0,-2-2 8,11-2 52,-1-2 0,19-10-60,-29 11 51,-1 1 0,2 1-1,-1 1 1,1 1 0,0 1-1,1 0 1,-1 2 0,16 0-51,230-11-21,-249 13 20,9-1 11,155-16 130,-176 16-144,1 0 0,-1 0 1,0-1-1,6-2 4,24-8 100,-36 12-100,57-13 85,1 3 1,17-1-86,277-6 220,-330 17-184,20-3-16,0-3 0,0-1 0,-1-2 0,-1-2 0,15-8-20,1 2 6,10-3 6,-12 2 17,1 2 0,1 3 0,0 2 0,21 1-29,87-8 0,156-38 0,-308 55 0,1 1-1,-1 0 0,1 1 1,-1 0-1,1 1 0,8 2 1,38 1 26,-43-5-1,1-2 1,-1 1-1,0-2 0,13-4-25,-12 3 5,-1-1 18,0 0 0,-1-1 0,14-8-23,34-14 81,136-42 47,-191 68-103,-1 2 0,1-1 0,0 1 0,0 0 0,0 1 1,-1 0-1,1 1 0,1 0-25,16 0 33,-10 4-11,-9-2 12,-8-1 1,-5-3 2,-12 1 8,17-1-41,0 1-1,0 0 1,-1-1-1,1 1 1,0 0-1,0 0 1,0 0-1,-1 0 1,1 0-1,0 0 0,0 0 1,0 0-1,-1 0 1,1 1-1,0-1 1,0 0-1,0 1 1,0-1-1,0 1 0,-1-1 1,1 1-1,0 0 1,0-1-1,0 2-3,-3 0 0,3 1 0,0-1 0,0 0 0,0 0 0,0-1 0,0 1 0,-1 0 0,1 0 0,-1-1 0,1 1 0,-1-1 0,-1 2 0,-14 17 0,4-8 0,-1 2 0,13-12 0,0 0 1,0 0 1,0 0 0,0 0 0,-1-1 0,1 1 0,-1 0-1,1-1 1,-1 1 0,1-1 0,-1 1 0,0-1 0,0 1-2,2-2 2,-1 0 0,1 0 0,-1 0 0,1 0 1,0 0-1,-1 1 0,1-1 0,0 0 0,0 0 1,-1 1-1,1-1 0,0 0 0,-1 0 0,1 1 1,0-1-1,0 0 0,0 1 0,-1-1 0,1 0 1,0 1-1,0-1 0,0 0 0,0 1 1,0-1-1,0 1 0,0-1-2,-1 1 2,1-1-1,0 1 1,0 0 0,-1 0-1,1-1 1,0 1 0,-1 0 0,1-1-1,-1 1 1,1-1 0,-1 1-1,1-1 1,-1 1 0,1-1-1,-1 1 1,0-1 0,1 1 0,-1-1-1,1 0 1,-1 1 0,0-1-1,0 0 1,1 1 0,-1-1-1,0 0 1,1 0 0,-1 0 0,0 0-1,0 0-1,-11 7-58,11-6 55,0 0 0,0 0-1,0-1 1,1 1 0,-1-1 0,0 1-1,0 0 1,0-1 0,0 0 0,0 1-1,0-1 1,0 0 0,-1 1 0,1-1 0,0 0 3,-6 7 7,7-7-8,0 0 1,0 0-1,0 0 1,0 1-1,0-1 1,0 0-1,0 0 1,0 0 0,0 0-1,0 0 1,0 1-1,0-1 1,0 0-1,0 0 1,0 0-1,0 0 1,0 0-1,0 0 1,0 1 0,0-1-1,0 0 1,0 0-1,0 0 1,0 0-1,0 0 1,-1 0-1,1 0 1,0 1-1,0-1 1,0 0-1,0 0 1,0 0 0,0 0-1,-1 0 1,1 0-1,0 0 1,0 0-1,0 0 1,0 0-1,0 0 1,0 0-1,-1 0 1,1 0-1,0 0 1,0 0 0,0 0-1,0 0 1,0 0-1,-1 0 1,1 0-1,0 0 1,0 0-1,0 0 1,0 0-1,0 0 1,0 0 0,-1 0-1,1 0 1,0 0-1,0-1 1,0 1-1,0 0 1,-1-1 0,1 0 0,0 0 0,-1 0 0,1 0 0,0 0 0,0 0 0,0 0 0,0 0 0,0 0 0,0-1 0,0 1 0,0 0 0,0 0 0,0 0 0,1 0 0,-1 0 0,0 0 0,1 0 0,-1 0 0,1 0 0,-1 0 0,1 0 0,0 0 0,-1 0 0,1 1 0,0-1 0,0 0 0,-1 0 0,1 1 0,0-1 0,0 0 0,0 0 0,1 1 0,-1-1 0,1 0 0,-1 1 0,1-1 0,-1 1 0,1-1 0,-1 1 0,1 0 0,-1-1 0,1 1 0,0 0 0,-1 0 0,1 0 0,-1 0 0,1 1 0,-1-1 0,1 0 0,0 1 0,-1-1 0,1 1 0,-1-1 0,0 1 0,2 0 0,7 5-2,0 0 0,-1 1 0,0 0-1,0 0 1,-1 1 0,0 0 0,5 7 2,7 11-20,17 28 20,-17-23 14,17 18-14,42 58 112,-31-41-75,8 14-18,-32-43 10,2-2 1,1 0-1,14 11-29,4 3 44,-21-22 26,18 15-70,-33-35 6,0 1 0,0-1 0,1 0 0,1-1-1,-1 0 1,11 4-6,-1-1 22,0 1-1,-1 0 0,0 1 1,-1 2-1,0 0 0,5 6-21,9 9 64,-2 3 0,21 26-64,7 11 27,65 80 96,-97-117-96,1-2 0,2-1 0,1-1 0,3 0-27,-16-14 20,-7-2 0,1 0 1,-2 0-1,1 0 1,3 9-21,18 20 24,8-1 61,8 9 65,-25-25-120,1-1 0,1 0-1,1-2 1,1-1 0,17 10-30,-17-8 25,0 1 0,-2 1 0,0 1 0,-2 1 0,17 25-25,-26-33 3,37 42 38,-14-15 46,6 10-87,3 3 32,3-1 0,3-3 0,1-1 0,22 12-32,-58-51 57,1-1-1,15 9-56,25 18 122,-14-7-40,17 9-82,-21-16 33,-1 2 1,10 12-34,14 23 20,-47-45-5,1 0-1,1-1 0,1-1 1,0 0-1,1-2 1,1 1-15,2-1 6,0 1 1,-1 1-1,-1 1 1,16 16-7,68 79-4,-65-67 3,-15-20 13,1-1 0,0-2 0,25 17-12,87 50 69,-133-85-67,117 67 40,-78-40 70,-19-12-96,26 14-16,-36-26-6,0 0-1,1-1 1,0 0-1,6 0 7,31 11 5,-20-3 88,21 13-93,-10-4 35,-25-11-35,0-1 0,-1 2 0,0 1 0,13 12 0,34 26 0,15-3 0,-46-29 0,0 1 0,24 21 0,-25-16 0,-16-14 0,-2 1 0,1 1 0,-1 0 0,0 2 0,27 27 56,-27-30-20,-1 2 0,9 11-36,-3-4-21,1 0 1,0-1-1,2-2 0,0 0 0,7 3 21,24 20-24,12 10 24,50 30 0,-66-50 0,24 9 0,-29-17-25,-1 2-1,-1 3 0,-2 1 1,-1 1-1,1 4 26,-23-17-32,-11-11 8,0 0 0,1-1 0,-1 1 0,5 1 24,0 2-10,0 0-1,0 0 1,-1 1-1,7 9 11,-7-8-21,1 0-1,0-1 0,8 6 22,-11-10-14,0 0 0,-1 1 0,1 0 0,-2 1-1,1 0 1,-1 0 0,0 0 0,0 0-1,1 5 15,-4-10-3,-1 1-1,1-1 0,0 0 0,1 0 0,-1 0 1,0-1-1,2 2 4,-2-2 0,0 0 1,0 0 0,0 1-1,0-1 1,-1 1-1,1 0 1,-1 0 0,0 0-1,1 2 0,-2-2-12,13 7-99,-13-9 106,-1-1-7,0 1-1,0-1 1,0 0 0,0 0-1,0 1 1,1-1-1,-1 0 1,0 1 0,0-1-1,0 0 1,0 0 0,0 1-1,0-1 1,0 0-1,0 0 1,0 1 0,0-1-1,0 0 1,0 1-1,-1-1 1,1 0 0,0 0-1,0 1 1,0-1 0,0 0-1,0 0 1,0 1-1,-1-1 1,1 0 0,0 0-1,0 1 13,-22-16-896,2-3 256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7:32.401"/>
    </inkml:context>
    <inkml:brush xml:id="br0">
      <inkml:brushProperty name="width" value="0.3" units="cm"/>
      <inkml:brushProperty name="height" value="0.6" units="cm"/>
      <inkml:brushProperty name="color" value="#5B2D90"/>
      <inkml:brushProperty name="tip" value="rectangle"/>
      <inkml:brushProperty name="rasterOp" value="maskPen"/>
    </inkml:brush>
  </inkml:definitions>
  <inkml:trace contextRef="#ctx0" brushRef="#br0">149 1 640,'-11'3'225,"10"-3"-203,1 1 0,0-1 0,-1 0 1,1 0-1,0 0 0,0 0 0,-1 0 0,1 0 0,0 0 0,-1 0 1,1 0-1,0 0 0,-1 0 0,1 0 0,0 0 0,-1 0 0,1 0 1,0 0-1,0 0 0,-1 0 0,1-1 0,0 1 0,-1 0 1,1 0-1,0 0 0,0 0 0,-1 0 0,1-1 0,0 1 0,0 0 1,0 0-1,-1-1 0,1 1 0,0 0 0,0 0 0,0-1 0,0 1 1,-1 0-23,1 0 213,0 0-64,0 0 86,0 0 21,0 0 21,0 25 2390,-4 54 1642,-2-38-704,6-40-3306,0-1 42,-6 19 2752,0-15-2163,6-4-910,0 0-1,-1 0 1,1 1 0,0-1 0,0 0 0,-1 0-1,1 0 1,0 1 0,0-1 0,-1 0 0,1 1 0,0-1-1,0 0 1,0 0 0,-1 1 0,1-1 0,0 0-1,0 1 1,0-1 0,0 0 0,0 1 0,0-1 0,0 1-1,0-1 1,0 0 0,0 1 0,0-1 0,0 0-1,0 1 1,0-1 0,0 0 0,0 1 0,0-1-1,0 0 1,0 1 0,0-1-20,0 121 1557,0-119-1535,0-1-1,0 0 1,0 1-1,0-1 1,-1 1-1,1-1 1,0 0-1,-1 1 1,0-1-1,1 0 1,-1 0-1,0 1 1,1-1-1,-1 0 1,0 0-22,-1 2 61,-10-14 217,0-22 186,-13-21-464,-6-16 176,28 60-140,1 0 0,0 1 0,0-1 0,1 0 0,0 0 0,1 0 0,0-6-36,0 15 4,0 1 4,0-1 1,0 0 0,0 0-1,0 1 1,0-1 0,0 0 0,0 0-1,0 0 1,0 1 0,0-1-1,0 0 1,1 0 0,-1 0-1,0 1 1,0-1 0,1 0-1,-1 1 1,0-1 0,1 0 0,-1 1-1,1-1 1,-1 0 0,1 1-1,-1-1 1,1 1 0,0-1-1,-1 1 1,1-1 0,0 1 0,-1-1-1,1 1 1,0 0 0,-1-1-1,1 1 1,0 0 0,0 0-1,0 0-8,10-6 41,0 1-18,21-14 82,-31 19-105,1-2-5,-1 1-1,0 0 0,0 0 1,1 0-1,-1 0 0,1 0 0,-1 0 1,1 0-1,0 1 0,-1-1 1,1 0-1,-1 1 0,1-1 1,0 1-1,0 0 0,-1-1 1,1 1-1,0 0 0,0 0 1,-1 0-1,1 1 6,9-1-9,1-2 15,-11 2-5,1-1 1,-1 1 0,1 0-1,0 0 1,-1 0 0,1 0-1,-1 0 1,1 0 0,-1 0-1,1 0 1,-1 0 0,1 1-1,-1-1 1,1 1-1,-1-1 1,2 1-2,-1 1 0,-1 0-1,0 0 1,1 0-1,-1 0 1,0 0-1,0 0 0,0 0 1,0 0-1,0 0 1,-1 1-1,1-1 1,-1 0-1,1 0 1,-1 1-1,0-1 1,0 0-1,0 1 1,0-1-1,0 0 1,-1 1 0,1-2 2,0 1 0,0-1 1,0 0-1,0 1 0,-1-1 1,1 0-1,-1 1 1,1-1-1,-1 0 0,1 0 1,-1 0-1,0 1 0,0-1 1,1 0-1,-1 0 0,0 0 1,0 0-1,0 0 0,0-1 1,0 1-1,-1 0-2,1 0 4,0 0 0,0 0 0,0 0 0,0 0 1,0 0-1,0 0 0,0 0 0,1 0 0,-1 0 0,0 0 0,1 1 0,-1-1 0,0 0 0,1 1-4,-8 11 25,7-12-20,0 0-1,0 0 1,0 0-1,0 0 1,0 0 0,0 0-1,1 1 1,-1-1-1,0 0 1,1 1-1,-1-1 1,1 1-1,-1-1 1,1 1-1,0-1 1,0 0-1,0 1 1,-1 0-5,2-1 1,-1 0 0,0 0 1,0 0-1,0 0 0,1 0 1,-1 0-1,1 0 0,-1 0 0,1 0 1,-1 0-1,1 0 0,-1 0 0,1 0 1,0-1-1,-1 1 0,1 0 0,0 0 1,0-1-1,0 1 0,0 0-1,23 12 0,-7-3-4,63 42 26,-15-10 170,-46-30-142,0 0-1,0 1 1,6 7-50,20 22 75,-1 2-1,26 35-74,-43-48 18,2-2 0,1-1 0,2-2-1,0 0 1,2-3 0,4 2-18,-15-9 68,-2 2-1,1 1-67,-7-5 132,1-1-1,1 0 1,0-1-1,11 5-131,42 23 385,36 28-385,-56-34 21,7 6 110,20 21-131,-24-18 103,32 18-103,-42-31 39,7 10-39,40 27 68,-73-54-59,0 0-1,-2 0 1,4 5-9,-8-7-1,1 0 1,0-1-1,0 0 0,1-1 0,1 0 0,4 2 1,12 3 4,0 2-1,-2 0 1,0 2-1,-1 2 1,0 0 0,-2 2-4,27 25 78,2-3 0,1-2 0,22 10-78,-56-38 0,-1 2 0,0 0 0,3 6 0,-3-4 0,1 0 0,14 8 0,-1-4 8,60 40 112,4 9-120,138 134 127,-222-192-126,43 32-32,-36-30-7,-1 1 1,9 10 37,24 22 78,2-2 0,2-3 0,32 18-78,-49-41 0,-31-17 0,-1 1 0,0 0 0,0 0 0,3 3 0,6 5 3,19 15 101,33 17-104,16 18 21,57 27-60,-82-49-5,3-3-1,64 28 45,-88-45 42,0 1 0,-2 2 0,5 5-42,-30-20 2,13 8-34,2-2 0,1 0 32,-1-1-32,-1 1 0,1 2 32,-4-2 0,2-2 0,-1 0 0,19 5 0,-32-13 0,6 2 0,9 4 0,-1 0 0,1 2 0,-2 1 0,22 15 0,-13-3 0,14 15 0,-19-21 0,-23-16 0,0 0 0,0 0 0,0 1 0,-1-1 0,1 1 0,0 2 0,41 38-5,-32-31 14,-1-1 0,-1 2 0,5 5-9,-5-6 24,0 0 0,0-1 1,4 2-25,31 33 33,-19-16 74,29 25-107,-48-49 57,1 0 0,0 0 0,0-1 0,1 0 0,10 3-57,3 3 99,-3-2-99,0-1 0,0 0 0,1-2 0,22 5 0,10 2 26,28 11-26,37 11-5,31 7 133,-127-37-128,102 23 0,40 1 0,-98-19 75,19 9-75,37 7 53,-51-11-4,-38-8 30,32 4-79,10-5 0,-22-3 0,-1 3 0,30 8 0,-25-3 0,0-3 0,32 0 0,48 7 0,311 73 107,-284-64-86,-112-15-26,-30-6 18,0 0 1,4 3-14,68 18 56,-48-14-31,-2 2 0,2 3-25,14 4 0,0-3 0,12 0 0,-8-2 0,-5-2 0,-24-6 0,-1 2 0,2 1 0,79 26 0,43 4 0,-69-18 0,49 5 0,-71-16 0,10 7 0,86 15 0,129 42 235,-45-27-329,-154-30 81,113 9 65,-118-18 24,87 21-76,119 30 0,-136-30 0,-58-9 0,70 14 0,129 7 0,-267-37 0,-1 0 0,7 4 0,-10-2 0,0-2 0,27 2 0,0-3 32,1 3 0,-1 2 0,0 3 0,-1 2-32,230 62 0,-126-33 0,-29-12 5,-40-8-31,8-3 26,-9-2 11,-2 3-1,50 20-10,-107-33 0,25 4 0,1 1 0,39 6 0,-53-11 0,0 1 0,3 3 0,16 5-7,1-2 0,0-4 0,49 2 7,-63-6-99,-17-3 149,0-1-1,6-1-49,-6-1 26,25 5-26,4 0-5,116 8 5,-59 2 54,-49-6 20,7-2-74,-38-4 0,30 7 0,-37-5 0,0-1 0,0-2 0,8-1 0,13 0 0,-27 0 0,0-2 0,-1-1 0,3-1 0,-15 1 0,0 1 0,0 0 0,11 2 0,-17-1 0,1 0 0,0-1 0,0 1 0,0-1 0,0-1 0,0 1 0,0-1 0,0 0 0,0 0 0,0-1 0,-1 1 0,1-1 0,0-1 0,-1 1 0,1-2 0,60-39 0,15-18 0,-52 38 0,23-24 0,60-56-53,-53 51-22,18-24 75,-68 65 18,0-1 0,0-1-1,2-5-17,-5 7 15,1 1 0,0-1 0,1 1 0,0 1 0,8-8-15,80-77 0,-28 27 0,-43 41 0,1 1 0,12-9 0,-12 12 0,-1-1 0,-2-2 0,8-9 0,9-11 0,6-5-31,-11 10-7,3 2 1,1 1 37,-3 0 59,-29 29-49,1 0-1,-1 0 0,1 1 1,1 0-1,2-2-9,12-9 17,0-1 0,-1-1 0,-1-1-1,0 0 1,-2-3-17,12-10 44,19-16-44,105-96 107,-76 89-86,-39 27 33,-27 21-29,0 0-1,-1-1 1,0-1-25,38-35 0,38-26 0,-47 38 0,-7 5 0,-16 13 0,0 1 0,7-4 0,1 1 35,0 0-1,-2-2 1,0-1 0,-2-1-1,0-1 1,-1-1 0,-2-1-1,4-7-34,-8 13-2,0 2 0,1 0 0,0 0 0,2 2 0,0 0 0,10-6 2,16-13-9,20-10 9,-49 35 0,-1-1 0,1 0 0,-1-1 0,-1 0 0,0-1 0,2-3 0,113-117 128,-71 81-128,-6-6-17,121-128-94,-162 174 111,0-1 0,-1-1 0,2-3 0,-1 2 0,-1 1 0,2 0 0,3-3 0,-2 2-17,0 0 0,0-1 0,5-12 17,-9 15-13,1-1 0,0 1 0,0 0 1,1 1-1,1 0 0,8-7 13,207-179-128,-221 193 128,37-30 0,-32 28 0,-1-1 0,-1 0 0,1-1 0,-1 0 0,2-2 0,41-50-106,56-50 106,-7 30 85,-66 46-83,-21 20-20,1 1 0,0 0-1,0 1 1,1 0 0,1 1 0,14-7 18,45-29-106,-61 39 101,0 0 1,-1-1-1,0-1 1,-1 0 0,0-1-1,5-6 5,0 1 3,0 0-1,11-5-2,3-3-42,0-2-1,-2-1 0,7-9 43,-35 36 0,21-24 0,-13 14 0,0 0 0,0 1 0,1 0 0,0 0 0,1 1 0,0 0 0,0 1 0,9-3 0,-4 2-16,0-1 0,-1-1 0,0 0 0,-1 0 0,0-2 0,10-9 16,25-20-53,-40 33 31,-1 0-1,0 0 1,-1-1 0,0 0 0,0 0 0,3-7 22,-3 6-17,-1 0 0,2 1 0,-1 0 0,1 0 0,1 0 0,3-2 17,19-14-5,-1-1 0,-1-1-1,-2-1 1,20-26 5,-23 25 3,2 1 1,1 2-1,14-10-3,8-8 11,-38 32-32,0 0 0,-1-1 0,3-4 21,6-9-43,5-11-33,-19 28 58,0 1-1,1-1 1,0 1-1,6-6 19,-7 7 0,1 1 0,-2-1 0,1 0 0,-1 0 0,0 0 0,1-4 0,-2 4 0,0 0 0,1 1 0,0-1 0,0 1 0,1 0 0,-1 0 0,6-5 0,16-5-46,-21 14 37,-1-1 0,0 1 0,1-1 0,-1 1-1,0-1 1,-1 0 0,1-1 0,0 1 0,1-3 9,7-8 0,-6 8 0,0 0 0,-1-1 0,0 0 0,3-5 0,-7 8 0,24-15 0,-19 13 0,-1 0 0,1-4 0,-6 9 0,20-10 0,-18 10 0,0 0 0,0 0 0,0-1 0,0 1 0,0-1 0,-1 0 0,1 0 0,0 1 0,0-3 0,4-1 0,13 4 0,-17 1-8,-1 0 2,0 0 0,0 1 0,0-1 0,0 0 0,0 0 1,0-1-1,0 1 0,0 0 0,0 0 0,0 0 0,0-1 0,0 1 0,0 0 1,0-1-1,0 1 0,0-1 0,0 1 0,0-1 0,0 0 0,-1 1 0,1-1 1,0 0-1,0 0 0,0 0 6,12-19-236,-12 19 202,-1 0 0,1-1 0,-1 1 0,0 0 0,1 0 1,-1 0-1,0-1 0,0 1 0,0 0 0,0 0 0,0-1 0,0 1 0,0 0 1,0 0-1,0 0 0,-1-1 0,1 1 0,0 0 0,-1 0 0,1 0 0,-1 0 1,0-1 33,-12-11-406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9:03.602"/>
    </inkml:context>
    <inkml:brush xml:id="br0">
      <inkml:brushProperty name="width" value="0.3" units="cm"/>
      <inkml:brushProperty name="height" value="0.6" units="cm"/>
      <inkml:brushProperty name="color" value="#F6630D"/>
      <inkml:brushProperty name="tip" value="rectangle"/>
      <inkml:brushProperty name="rasterOp" value="maskPen"/>
    </inkml:brush>
  </inkml:definitions>
  <inkml:trace contextRef="#ctx0" brushRef="#br0">145 2444 640,'-8'0'117,"3"0"-56,1 1 1,0-1 0,0 0 0,0 0 0,0-1 0,0 1 0,-1-1 0,1 0 0,0 0 0,0 0 0,0-1 0,1 1-1,-1-1 1,0 0 0,-1-1-62,0 0 99,-1 1 0,0 0-1,0 0 1,0 1 0,0-1-1,0 1 1,0 0 0,-4 1-99,-3-1 1092,20 0 248,-3 0-1148,-1 1 0,1 0 0,0 0 0,-1 1 0,1-1 0,-1 1-1,3 0-191,0 2 192,0 1 0,-1-1 0,1 1 0,-1 0 0,0 0 0,0 1 0,-1 0 0,1 0 0,0 1-192,30 50 1037,-25-39-574,0 0 0,10 10-463,8 4 612,1-2-1,1-2 1,2 0 0,34 20-612,-56-39 134,10 5 192,1 0 0,0-2 0,12 4-326,-12-6 271,0 2 1,-1 0-1,9 8-271,54 33 526,-43-28-284,12 5 212,9 2-454,-24-13 240,0 2 0,-1 2 0,10 9-240,24 18 447,2-3 1,34 14-448,-45-24 661,23 21-661,-13-10 363,47 40 299,71 39 84,32 28-106,-186-131-447,1-1 0,29 11-193,-28-15 191,-1 2 0,27 20-191,31 26 640,18 6-640,-61-45 115,-33-18-65,0 1-1,-1 1 1,0 0-1,-1 1 1,11 11-50,14 26 77,-31-36-46,1 1 0,0-1 1,2 0-32,60 54 91,7 6 74,36 46-165,-86-89 69,0-2 1,2-1-1,6 2-69,1 3 26,33 20 140,1-4 0,3-2-1,10 1-165,-50-27 15,113 65 279,37 21 159,-133-76-365,4 7-88,-8-5 61,19 7-61,9 5 128,31 25-128,-57-32 45,-26-18 38,27 15-83,-1-4 10,-3-2 39,1-1-1,19 5-48,-37-18 11,-2 1-1,23 16-10,-43-25 7,5 2 33,-1 0 1,1 0-1,4 0-40,9 9 150,-22-16-65,1-1-42,-1 0 42,2 0-75,1-1 0,0-1 0,0 1 0,-1-1 1,1-1-1,-1 1 0,1-1 0,-1-1 0,0 1 0,0-1 0,5-4-10,-3 2 10,1 1-1,0 0 1,0 0-1,5-1-9,15-1 55,1 1 0,17-1-55,-14 1 18,-22 4-7,-1-2 0,0 1 1,0-2-1,0 1 0,1-2-11,25-10 51,14-2-34,14-3-15,-1-4 0,31-18-2,-1-2 0,-41 21 0,12-9 0,21-10 63,-47 25-19,22-15-44,335-182 0,-266 142 82,-68 36-15,33-13-67,148-66 0,-216 104 0,26-9 0,14-5 0,24-15 43,-39 20 42,38-24-85,29-19 0,-43 24 0,67-47 0,36-32 0,-111 75-88,14-4 88,8-5-40,-48 30 40,21-15 0,-22 9 43,0 1 0,2 3-1,9-3-42,28-14 0,18-15 0,-24 13 0,62-43 0,-110 72 0,51-27 0,-3-3 0,37-32 0,-39 26 0,2 3 0,31-12 0,-12 7 0,55-26 77,10 2-77,-73 37 30,16-7-7,-11 6-3,4-7-20,126-68 107,78-46 20,-37 11-73,-104 62-1,-125 71-41,66-39-3,69-27-9,-112 57 0,-2-3 0,34-25 0,13-7 0,-50 25 31,-40 29-12,1-1 0,-1 2 0,2-1 0,9-4-19,25-12 21,13-10-21,-11 0 0,-31 21 0,1 1 0,15-8 0,53-24 0,-3-3 0,76-58 0,-91 57-5,26-11 5,-24 16 27,22-19-27,-61 40 23,2 2 0,1 1 0,2 1-23,-2 1 13,-1-1-1,-1-2 0,1-2-12,65-47 0,-52 38 0,-2-2 0,40-37 0,-50 35 0,23-29 0,-22 24-33,3 2 0,0 2 0,31-20 33,15-16-29,118-99 157,-179 155-128,1 1 0,1 1 0,0 2 0,6-2 0,-1 0 0,0-1 0,24-17 0,-7-1 0,0-2 0,2 3 0,21-8 0,-16 9 71,41-31-71,-44 28 36,-7 8-10,-25 16-29,-1-2 1,12-9 2,-26 18 1,-1 0-1,1 0 1,1 1 0,-1-1-1,0 1 1,0 0 0,1 0-1,1 0 0,2-1-3,1-1 0,-1 0 0,0 0 0,0-1 1,0 0-1,-1-1 0,0 1 0,0-2 0,0 1 3,7-10-73,-5 9 39,-5 0 34,-3 5-3,-1 1 0,1 0 0,-1 0-1,1 0 1,0 0 0,-1-1 0,1 1 0,0 0-1,0 0 1,0 0 0,0 0 0,0 1 0,0-1-1,0 0 1,0 0 0,0 1 0,0-1 0,1 0-1,-1 1 1,0-1 0,0 1 0,1 0 0,-1-1 0,0 1-1,1 0 1,-1 0 0,0 0 0,1 0 0,0 0 3,13-3-36,-12 1 37,-1 1-1,1-1 0,-1 1 1,1 0-1,-1 0 0,1 0 1,0 1-1,-1-1 1,1 0-1,0 1 0,0 0 1,0 0-1,-1 0 1,4 0-1,-1 1-4,1 0 1,-1 1 0,1-1-1,-1 1 1,0 1 0,0-1-1,0 1 1,1 0 3,47 24-107,-14-5 107,-10-5 0,28 12 0,35 15 0,-80-40 0,-1-1 0,1 0 0,1-1 0,10 0 0,12 3 0,103 18 0,-64-8 0,0-4 0,0-3 0,26-3 0,-95-5 0,24 0 0,0 1 0,0 1 0,0 1 0,20 5 0,-45-7 0,112 28 0,6 6 0,41 23 0,-133-48 0,-2 1 0,11 7 0,45 17 0,19-6 0,1-5 0,87 8 0,-144-22 0,-1 2 0,0 2 0,26 13 0,-11-4 0,26 3 0,-12-3 0,31 15 0,-37-13 0,51 12 0,-77-28-20,-20-4 3,-1 0 0,1 2-1,-1 0 1,0 1 0,4 3 17,8 5 28,2-1 0,0-2 0,16 2-28,44 16 22,100 39-22,-96-37 0,-6 3 0,-74-28 0,-1 0 0,1-1 0,2-1 0,-5-1 0,0 0 0,0 1 0,-1 1 0,6 4 0,11 6 0,1-2 0,1-1 0,1-1 0,5 2 0,49 14 0,-57-18 0,25 12 0,-1-1 0,-30-18 0,-25-4 0,0 0 0,1 0 0,-1 1 0,1-1 0,-1 0 0,0 1 0,1-1 0,-1 1 0,0 0 0,1 0 0,-1 0 0,0 0 0,0 0 0,0 0 0,2 2 0,49 33 0,-36-28 0,-2-2 0,-10-3 0,1-1 0,-1 1 0,1-2 0,0 1 0,0 0 0,0-1 0,2 0 0,0 0 0,-1 1 0,0 0 0,1 0 0,-1 0 0,3 2 0,13 6 0,0-1 0,0-1 0,18 2 0,13 5 0,-37-9 0,7 1 0,-1 1 0,19 9 0,-14-7 0,-24-9 0,-1 0 0,1 0 0,0 0 0,0 1 0,-1 0 0,1-1 0,-1 1 0,1 0 0,-1 1 0,0-1 0,0 1 0,1 0 0,-1 0 0,1 0 0,0 0 0,1 0 0,-1 0 0,0-1 0,1 1 0,-1-1 0,3 0 0,16 10 0,9 12-128,-23-22 152,-9-2-22,1 0 0,-1 0 0,0 0 0,1 0 0,-1 0 0,0 0 0,0 0 0,1 0 0,-1 0 1,0 1-1,0-1 0,1 0 0,-1 0 0,0 0 0,0 0 0,1 0 0,-1 0 0,0 1 0,0-1 0,1 0 0,-1 0 0,0 0 1,0 0-1,0 1 0,1-1 0,-1 0 0,0 0 0,0 1 0,0-1 0,0 0 0,0 0 0,0 1 0,0-1 0,1 0 0,-1 0 1,0 1-1,0-1 0,0 0 0,0 1 0,0-1-2,-1 3 21,2-5-15,0 3-7,0-1 1,0 1 0,-1 0-1,1 0 1,0-1 0,-1 1-1,1 0 1,0 0 0,-1 0 0,1 0-1,-1 0 1,1 0 0,-1 0-1,0 0 1,1 0 0,-1 0-1,0 0 1,0 1 0,16 18 0,-5-7 0,-11-13 0,1 4 0,13 2 0,-13-5-12,-1-1-1,1 0 1,0 0 0,0 0-1,0 0 1,0 0-1,0 0 1,-1 0 0,1 0-1,0 0 1,0 0-1,0 0 1,0 0 0,0-1-1,-1 1 1,1 0-1,0-1 1,0 1 0,0-1-1,-1 1 1,1 0-1,0-1 1,-1 0 0,1 1-1,0-1 1,-1 1 0,1-1-1,-1 0 1,1 1-1,-1-1 1,1 0 0,-1 0-1,1 0 1,-1 1-1,0-1 1,0 0 0,1 0 12,-1 0-39,1-1 0,-1 1 0,1 0 0,-1-1 0,0 1 0,0-1 0,1 1 0,-1 0 0,0-1 0,0 1 0,0-1 0,-1 1 0,1 0 0,0-1 1,0 1-1,-1-1 0,1 1 0,-1 0 0,1 0 0,-1-1 39,-9-9-789,-5-5-1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7:22.394"/>
    </inkml:context>
    <inkml:brush xml:id="br0">
      <inkml:brushProperty name="width" value="0.3" units="cm"/>
      <inkml:brushProperty name="height" value="0.6" units="cm"/>
      <inkml:brushProperty name="color" value="#5B2D90"/>
      <inkml:brushProperty name="tip" value="rectangle"/>
      <inkml:brushProperty name="rasterOp" value="maskPen"/>
    </inkml:brush>
  </inkml:definitions>
  <inkml:trace contextRef="#ctx0" brushRef="#br0">5 5336 640,'0'-2'53,"-1"0"-1,0 0 1,1 0 0,-1 0 0,1 0-1,-1 0 1,1 0 0,0 0 0,0 0-1,0 0 1,0 0 0,0 0 0,1 0-1,-1 0 1,1 0 0,-1 0 0,1 0-1,-1 0 1,1 0 0,1-1-53,3-17 353,4-14-4,-7 29-315,0-1 0,0 0 1,-1 0-1,1 0 0,-2 0 1,1-5-35,-1 8 109,0 0 1,1-1-1,-1 1 1,0 0-1,1 0 1,0 0-1,-1 0 1,1 0-1,1 0 1,-1 0-1,0 0 1,1 0-1,-1 0 1,1 1-1,0-2-109,-1 13 1384,-1-9-1320,0 1 0,1-1 0,-1 0 0,0 1 0,0-1 0,0 1 1,1-1-1,-1 0 0,0 1 0,0-1 0,0 1 0,0-1 0,0 1 0,0-1 0,0 0 0,0 1 0,0-1 0,0 1 0,0-1 0,0 1 0,0-1 0,0 1 0,0-1 1,-1 0-1,1 1 0,0-1 0,0 1 0,0-1 0,-1 0 0,1 1 0,0-1 0,0 0 0,-1 1 0,1-1 0,0 0 0,-1 1 0,1-1 0,-1 0 0,1 0 0,0 1 0,-1-1 1,1 0-1,-1 0 0,1 0 0,0 0 0,-1 1-64,-24-5 2432,24 4-2304,1 0 21,0 0 64,-4-22 2881,4 23-3055,0 1 145,-3-4 29,1 0-137,1 1 52,1 1 0,0 0 0,3-1 76,-3 1-177,1-1-1,-1 1 0,0 0 1,0 0-1,0 0 1,0 0-1,1 0 1,-1 0-1,0-1 1,0 1-1,0 0 1,1 0-1,-1 0 0,0 0 1,0 0-1,0 0 1,1 0-1,-1 0 1,0 0-1,0 0 1,1 0-1,-1 0 1,0 0-1,0 0 1,0 0-1,1 0 0,-1 0 1,0 0-1,0 0 1,0 1-1,1-1 1,-1 0-1,0 0 1,0 0-1,0 0-26,0-1-99,0 0 205,0 0 0,0 0 0,0 0 1,0 0-1,0 0 0,0 0 0,1 0 1,-1 0-1,0 0 0,0 0 1,1 0-1,-1 0 0,0 0 0,1 0 1,-1 0-1,1 0 0,0 0 0,-1 0-106,1 1 128,-1 0 0,6-7 534,-6 3-503,0 22 578,0-17-631,0 0 1,0 3-64,0 5 286,0-15-274,2-1 55,0-7-92,5 6 5,-4 5-46,7-13 49,1 0 1,0 1 0,2 0-1,-1 1 1,2 1 0,0 0-1,0 0 1,10-4-27,-10 5 9,0 1 0,0-2-1,-1 0-8,27-24-5,-25 24 28,-1-1-1,-1 0 1,5-9-23,-4 6 30,1 1 0,12-11-30,-19 19 14,0 0 0,-1 0 0,-1-1 0,1-1-14,-2 3 12,0 1 0,0-1 0,1 1 0,0 0 0,0 0 0,4-3-12,7-4 0,-14 11 0,0 0 0,0-1 0,-1 1 0,2 1 0,-1-1 0,0 0 0,0 1 0,0 0 0,1-1 0,-1 1 0,1 0 0,0 1 0,21-7 18,-1 0-1,-1-2 1,1 0-1,14-9-17,8-3 37,-28 12-35,0 0 0,-1-1 0,-1-1 1,1 0-1,-2-1 0,1-1 0,-2 0 0,0-2 0,-1 1 0,4-6-2,-6 9-19,0 0 0,1 0 0,1 2 0,0-1 0,7-3 19,20-15-33,89-83 33,-76 63 0,58-41 0,152-111 0,-248 190 0,0 0 0,1 0 0,12-4 0,32-21 0,13-18 0,39-39 0,-88 72 32,1 1 0,0 2 0,2 0 0,15-6-32,69-52 0,-63 45 0,34-29 0,10-6 0,-52 36 0,-2-2 0,-1-2 0,-2-2 0,29-36 0,23-21 0,-79 85 0,0 0 0,1 1 0,0-1 0,0 2 0,1-1 0,-1 1 0,1 1 0,1 0 0,-1 0 0,0 1 0,8-1 0,9-6 0,-1-1 0,-1-1 0,0-1 0,22-15 0,-23 13 0,17-11 50,11-12-50,-24 17 26,1 1 0,1 2 0,10-5-26,-18 11 22,-1-2-1,0 0 0,-1-1 1,0-1-1,-1-1 0,10-13-21,17-12-45,23-16 45,23-19-61,-42 35 29,27-17 32,7-4 117,55-50-117,-131 108-11,0-1 1,0 1-1,1 1 1,-1 0-1,1 0 0,0 0 1,0 1-1,7-1 11,36-15-22,-24 7 45,18-10 61,-27 9-109,0-1-1,-1-1 1,0 0 0,13-17 25,-18 19-6,11-8 6,1 1 0,1 1 0,0 1 0,20-9 0,-34 21 21,1 1-1,-1 0 0,1 1 1,0 0-1,1 0 1,4 1-21,-3 0 5,-9 1-5,-1 0 0,1-1 0,0 1 0,0-1 0,-1 0 0,1-1 0,18-9 0,-19 11 7,0-1-1,0 1 0,0-1 0,-1 0 1,1-1-1,-1 1 0,0-1 1,0 1-1,0-1 0,-1-1 0,1 1 1,-1 0-1,0-1 0,0 0 0,-1 0 1,1 1-1,0-3-6,-3 6 1,0-1 1,1 1-1,-1-1 0,1 1 1,0-1-1,-1 1 0,1 0 1,0-1-1,0 1 1,0 0-1,0 0 0,0-1 1,0 1-1,0 0 0,1 0 1,-1 0-1,0 1 0,1-2-1,3-1-3,5-4 3,0 0 0,1 1 0,0 0 0,0 0 0,0 1 0,9-2 0,28-14 0,-15 5 0,1 1 0,10-2 0,34-8 0,-8 17 0,8-11 0,3 10 0,71-30 0,-19-3 0,-97 27 0,-25 10 0,-1 0 0,1 1 0,11-3 0,248-46 128,-239 48-128,-15 2 0,1 0 0,0 1 0,10 1 0,-5-1 0,1-1 0,-1 0 0,0-2 0,0-1 0,0-1 0,3-2 0,-5 3 0,-5 2 0,0 0 0,0 1 0,5 1 0,32-7 0,-23 3 19,1 2-1,0 1 0,0 2 0,0 1 1,0 1-1,-1 1 0,16 4-18,-20-4 13,0-1 0,6-1-13,-7-1-2,0 2 0,18 2 2,16 3 21,0-3 1,48-5-22,-22 1-43,-41-1 136,1-2 0,27-7-93,5 0 48,-41 6-48,-12 1 0,-1 1 0,12 1 0,106-4 0,-94 4 100,0-2 0,11-4-100,9-1 56,-37 7-106,27 2 50,-35 0-20,1 0 1,-1-1 0,1-2-1,2 0 20,14-4 26,-1 2 0,4 2-26,-14 1 19,1-1 0,-1-1 0,0-1 0,9-4-19,24-11 0,45-21 0,-54 17 26,1 3 0,2 2-1,0 3 1,0 1-1,12 1-25,31 6 0,-69 5 0,0 2 0,1 1 0,5 2 0,26 0 0,147-8 0,-102-2 22,-76 7 59,25-5-81,0 0 25,-23 2-6,-1-2-1,0-1 1,-1-1-1,1-1 1,22-11-19,54-17 35,-28 11-35,-55 17 0,-1 1 0,1 1 0,1 1 0,-1 1 0,1 1 0,23-1 0,16 4 0,42-8 0,33-1 0,98 6 0,-191 4 0,12-2 0,27-6 0,-35 3 0,-29 2 0,1-1 0,18-6 0,25-6 0,-24 10 43,0-1 0,0-2-1,24-10-42,-33 9 0,1 2 0,0 1 0,1 2 0,30-1 0,-12 1 0,18-6 0,6 2 0,-57 8 0,0-1 0,0 0 0,0-2 0,5-1 0,-2-2 8,11-2 52,-1-2 0,19-10-60,-29 11 51,-1 1 0,2 1-1,-1 1 1,1 1 0,0 1-1,1 0 1,-1 2 0,16 0-51,230-11-21,-249 13 20,9-1 11,155-16 130,-176 16-144,1 0 0,-1 0 1,0-1-1,6-2 4,24-8 100,-36 12-100,57-13 85,1 3 1,17-1-86,277-6 220,-330 17-184,20-3-16,0-3 0,0-1 0,-1-2 0,-1-2 0,15-8-20,1 2 6,10-3 6,-12 2 17,1 2 0,1 3 0,0 2 0,21 1-29,87-8 0,156-38 0,-308 55 0,1 1-1,-1 0 0,1 1 1,-1 0-1,1 1 0,8 2 1,38 1 26,-43-5-1,1-2 1,-1 1-1,0-2 0,13-4-25,-12 3 5,-1-1 18,0 0 0,-1-1 0,14-8-23,34-14 81,136-42 47,-191 68-103,-1 2 0,1-1 0,0 1 0,0 0 0,0 1 1,-1 0-1,1 1 0,1 0-25,16 0 33,-10 4-11,-9-2 12,-8-1 1,-5-3 2,-12 1 8,17-1-41,0 1-1,0 0 1,-1-1-1,1 1 1,0 0-1,0 0 1,0 0-1,-1 0 1,1 0-1,0 0 0,0 0 1,0 0-1,-1 0 1,1 1-1,0-1 1,0 0-1,0 1 1,0-1-1,0 1 0,-1-1 1,1 1-1,0 0 1,0-1-1,0 2-3,-3 0 0,3 1 0,0-1 0,0 0 0,0 0 0,0-1 0,0 1 0,-1 0 0,1 0 0,-1-1 0,1 1 0,-1-1 0,-1 2 0,-14 17 0,4-8 0,-1 2 0,13-12 0,0 0 1,0 0 1,0 0 0,0 0 0,-1-1 0,1 1 0,-1 0-1,1-1 1,-1 1 0,1-1 0,-1 1 0,0-1 0,0 1-2,2-2 2,-1 0 0,1 0 0,-1 0 0,1 0 1,0 0-1,-1 1 0,1-1 0,0 0 0,0 0 1,-1 1-1,1-1 0,0 0 0,-1 0 0,1 1 1,0-1-1,0 0 0,0 1 0,-1-1 0,1 0 1,0 1-1,0-1 0,0 0 0,0 1 1,0-1-1,0 1 0,0-1-2,-1 1 2,1-1-1,0 1 1,0 0 0,-1 0-1,1-1 1,0 1 0,-1 0 0,1-1-1,-1 1 1,1-1 0,-1 1-1,1-1 1,-1 1 0,1-1-1,-1 1 1,0-1 0,1 1 0,-1-1-1,1 0 1,-1 1 0,0-1-1,0 0 1,1 1 0,-1-1-1,0 0 1,1 0 0,-1 0 0,0 0-1,0 0-1,-11 7-58,11-6 55,0 0 0,0 0-1,0-1 1,1 1 0,-1-1 0,0 1-1,0 0 1,0-1 0,0 0 0,0 1-1,0-1 1,0 0 0,-1 1 0,1-1 0,0 0 3,-6 7 7,7-7-8,0 0 1,0 0-1,0 0 1,0 1-1,0-1 1,0 0-1,0 0 1,0 0 0,0 0-1,0 0 1,0 1-1,0-1 1,0 0-1,0 0 1,0 0-1,0 0 1,0 0-1,0 0 1,0 1 0,0-1-1,0 0 1,0 0-1,0 0 1,0 0-1,0 0 1,-1 0-1,1 0 1,0 1-1,0-1 1,0 0-1,0 0 1,0 0 0,0 0-1,-1 0 1,1 0-1,0 0 1,0 0-1,0 0 1,0 0-1,0 0 1,0 0-1,-1 0 1,1 0-1,0 0 1,0 0 0,0 0-1,0 0 1,0 0-1,-1 0 1,1 0-1,0 0 1,0 0-1,0 0 1,0 0-1,0 0 1,0 0 0,-1 0-1,1 0 1,0 0-1,0-1 1,0 1-1,0 0 1,-1-1 0,1 0 0,0 0 0,-1 0 0,1 0 0,0 0 0,0 0 0,0 0 0,0 0 0,0 0 0,0-1 0,0 1 0,0 0 0,0 0 0,0 0 0,1 0 0,-1 0 0,0 0 0,1 0 0,-1 0 0,1 0 0,-1 0 0,1 0 0,0 0 0,-1 0 0,1 1 0,0-1 0,0 0 0,-1 0 0,1 1 0,0-1 0,0 0 0,0 0 0,1 1 0,-1-1 0,1 0 0,-1 1 0,1-1 0,-1 1 0,1-1 0,-1 1 0,1 0 0,-1-1 0,1 1 0,0 0 0,-1 0 0,1 0 0,-1 0 0,1 1 0,-1-1 0,1 0 0,0 1 0,-1-1 0,1 1 0,-1-1 0,0 1 0,2 0 0,7 5-2,0 0 0,-1 1 0,0 0-1,0 0 1,-1 1 0,0 0 0,5 7 2,7 11-20,17 28 20,-17-23 14,17 18-14,42 58 112,-31-41-75,8 14-18,-32-43 10,2-2 1,1 0-1,14 11-29,4 3 44,-21-22 26,18 15-70,-33-35 6,0 1 0,0-1 0,1 0 0,1-1-1,-1 0 1,11 4-6,-1-1 22,0 1-1,-1 0 0,0 1 1,-1 2-1,0 0 0,5 6-21,9 9 64,-2 3 0,21 26-64,7 11 27,65 80 96,-97-117-96,1-2 0,2-1 0,1-1 0,3 0-27,-16-14 20,-7-2 0,1 0 1,-2 0-1,1 0 1,3 9-21,18 20 24,8-1 61,8 9 65,-25-25-120,1-1 0,1 0-1,1-2 1,1-1 0,17 10-30,-17-8 25,0 1 0,-2 1 0,0 1 0,-2 1 0,17 25-25,-26-33 3,37 42 38,-14-15 46,6 10-87,3 3 32,3-1 0,3-3 0,1-1 0,22 12-32,-58-51 57,1-1-1,15 9-56,25 18 122,-14-7-40,17 9-82,-21-16 33,-1 2 1,10 12-34,14 23 20,-47-45-5,1 0-1,1-1 0,1-1 1,0 0-1,1-2 1,1 1-15,2-1 6,0 1 1,-1 1-1,-1 1 1,16 16-7,68 79-4,-65-67 3,-15-20 13,1-1 0,0-2 0,25 17-12,87 50 69,-133-85-67,117 67 40,-78-40 70,-19-12-96,26 14-16,-36-26-6,0 0-1,1-1 1,0 0-1,6 0 7,31 11 5,-20-3 88,21 13-93,-10-4 35,-25-11-35,0-1 0,-1 2 0,0 1 0,13 12 0,34 26 0,15-3 0,-46-29 0,0 1 0,24 21 0,-25-16 0,-16-14 0,-2 1 0,1 1 0,-1 0 0,0 2 0,27 27 56,-27-30-20,-1 2 0,9 11-36,-3-4-21,1 0 1,0-1-1,2-2 0,0 0 0,7 3 21,24 20-24,12 10 24,50 30 0,-66-50 0,24 9 0,-29-17-25,-1 2-1,-1 3 0,-2 1 1,-1 1-1,1 4 26,-23-17-32,-11-11 8,0 0 0,1-1 0,-1 1 0,5 1 24,0 2-10,0 0-1,0 0 1,-1 1-1,7 9 11,-7-8-21,1 0-1,0-1 0,8 6 22,-11-10-14,0 0 0,-1 1 0,1 0 0,-2 1-1,1 0 1,-1 0 0,0 0 0,0 0-1,1 5 15,-4-10-3,-1 1-1,1-1 0,0 0 0,1 0 0,-1 0 1,0-1-1,2 2 4,-2-2 0,0 0 1,0 0 0,0 1-1,0-1 1,-1 1-1,1 0 1,-1 0 0,0 0-1,1 2 0,-2-2-12,13 7-99,-13-9 106,-1-1-7,0 1-1,0-1 1,0 0 0,0 0-1,0 1 1,1-1-1,-1 0 1,0 1 0,0-1-1,0 0 1,0 0 0,0 1-1,0-1 1,0 0-1,0 0 1,0 1 0,0-1-1,0 0 1,0 1-1,-1-1 1,1 0 0,0 0-1,0 1 1,0-1 0,0 0-1,0 0 1,0 1-1,-1-1 1,1 0 0,0 0-1,0 1 13,-22-16-896,2-3 256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4:15.014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461 9 1024,'-4'-1'115,"1"-1"-3,0 1 1,0 0-1,0 0 0,0 1 0,0-1 0,0 1 0,0-1 0,0 1 0,0 0 0,0 0 0,0 0 0,0 1 0,0-1 1,0 1-1,0-1 0,0 1 0,0 0 0,0 0 0,0 1 0,1-1 0,-1 0 0,0 1-112,-7 5 214,0 0 1,0 0-1,1 1 0,0 0 0,1 1 0,-1 0 0,2 0 1,-1 1-1,1 0 0,1 1 0,0-1 0,0 1-214,2-2 162,-1 0-1,1 0 1,1 0-1,0 1 0,0-1 1,1 1-1,0 0 1,1-1-1,0 1 1,1 0-1,0 0 1,0 0-1,1 0 1,0-1-1,1 3-161,-1-8 94,1 1 0,-1-1 0,1 0-1,0 1 1,0-1 0,1 0 0,-1 0 0,1-1-1,0 1 1,0 0 0,0-1 0,0 0 0,0 0-1,4 3-93,-4-4 50,0 0 0,0-1-1,0 1 1,0-1-1,0 0 1,0 0-1,0 0 1,1 0-1,-1 0 1,0 0-1,1-1 1,-1 0-1,0 0 1,1 0-1,-1 0 1,0 0-1,0-1 1,1 1-1,-1-1 1,3-1-50,0 0 67,1-1 1,-1 0-1,1 0 0,-1-1 1,0 0-1,-1 0 1,1-1-1,-1 1 0,1-1 1,-1 0-1,-1-1 0,1 1 1,-1-1-1,0 0 1,0 0-1,-1 0 0,1 0 1,-1-1-1,-1 0 0,1 1 1,-1-1-1,-1 0 1,2-5-68,-2 5 67,0 0 1,0-1 0,-1 1 0,0 0 0,0 0 0,0 0 0,-1 0 0,0 0-1,-1 0 1,0 0 0,0 0 0,0 1 0,-1-1 0,0 0 0,0 1 0,0 0-1,-1 0 1,0 0 0,0 0 0,-1 1 0,0-1 0,0 1 0,0 0 0,0 1-68,2 2 24,1 0 1,-1 0-1,0 1 1,0-1-1,0 1 1,0-1-1,0 1 1,0 0-1,0 0 1,0 1-1,0-1 1,-1 1-1,1-1 1,0 1-1,0 0 1,-1 0-1,1 1 1,0-1-1,0 1 1,-1-1-1,1 1 1,0 0-1,0 0 1,0 1-1,0-1 1,0 0-1,0 1 1,1 0-1,-1 0 1,0 0-1,1 0 1,-1 1-25,-4 2 56,1 1 1,0 0 0,0 1 0,1 0-1,0-1 1,0 2 0,1-1-1,0 0 1,0 1 0,1 0 0,-3 6-57,3-2 51,0-1 0,1 1 1,0 0-1,1-1 1,1 1-1,0 0 1,0 0-1,2 6-51,-2-12 23,1 0-1,0 0 0,1-1 0,-1 1 0,1 0 1,0 0-1,1-1 0,-1 0 0,1 1 0,0-1 1,1 0-1,-1 0 0,1 0 0,0-1 0,0 1 1,1-1-1,1 2-22,-4-5 10,0 1 0,1-1 0,-1 0 0,0 0 0,0 0-1,1 0 1,-1 0 0,0 0 0,1 0 0,-1-1 0,1 1 0,-1-1 0,1 0 0,-1 0 0,1 0 0,0 0 0,-1 0 0,3-1-10,-1 0 15,0 0 1,-1 0-1,1-1 1,0 0 0,-1 1-1,1-1 1,-1-1-1,0 1 1,1 0-1,-1-1 1,1-1-16,2-2 34,0-1 0,-1 1 0,1-1 0,-2 0 0,1 0 1,-1 0-1,0-1 0,0 0 0,-1 0 0,0 0 0,0-1-34,-2 1 15,1 0 0,-1 1 0,-1-1 0,0 0 0,0 0-1,0 0 1,-1 0 0,0 0 0,0 0 0,-1 1 0,0-1 0,-1 1 0,0-1-1,0 1 1,0 0 0,-1 0 0,0 0 0,0 0 0,-4-3-15,5 6 9,-1 0 0,0 0 0,0 0 0,0 0 0,0 1 0,0 0-1,-1 0 1,0 0 0,1 0 0,-1 1 0,0 0 0,0 0 0,-1 0 0,1 1 0,0-1 0,0 1 0,-1 0 0,1 1 0,-1 0 0,1-1 0,-1 2 0,1-1 0,0 1 0,-1-1 0,1 1 0,0 1 0,-1-1-1,-3 3-8,2-2 8,0 1-1,1 1 0,-1 0 0,1-1 1,0 2-1,0-1 0,0 1 0,0 0 0,1 0 1,0 1-1,0-1 0,0 1 0,1 0 0,0 0 1,0 1-1,1 0 0,-3 5-7,4-8 6,0 1 1,1 1-1,-1-1 0,1 0 0,0 0 0,1 0 0,-1 1 1,1-1-1,0 0 0,0 1 0,1-1 0,-1 0 1,1 0-1,0 1 0,1-1 0,-1 0 0,1 0 0,0 0 1,1 0-1,-1-1 0,1 1 0,0-1 0,0 1 1,0-1-1,2 2-6,-2-2 9,2 0-1,-1 0 1,0 0 0,1 0-1,-1-1 1,1 0 0,0 0 0,0 0-1,1 0 1,-1-1 0,0 0 0,1 0-1,0 0 1,-1-1 0,1 0-1,0 0 1,-1 0 0,3-1-9,0 0 22,-1 0 0,0-1 0,1 0-1,-1-1 1,0 1 0,0-1 0,0-1 0,0 1 0,0-1 0,-1-1 0,1 1 0,-1-1-1,3-3-21,-1 2 29,-2 0-1,1-1 0,-1 0 0,0 0 0,0-1 0,-1 0 0,1 0 0,-2 0 0,1-1 0,-1 1 0,2-7-28,-3 8 16,-1 0-1,0 0 1,0 0-1,-1-1 0,0 1 1,0 0-1,0-1 0,-1 1 1,0-1-1,0 1 1,-1-1-1,0 1 0,0-1 1,0 1-1,-3-7-15,3 11 21,-16-38 144,16 38-152,0 0 1,0 0 0,-1 0 0,1 0-1,-1 0 1,1 0 0,-1 0 0,0 1-1,0-1 1,0 1 0,0-1-1,0 1 1,0-1 0,0 1 0,0 0-1,-1 0-13,-8-2 128,0 1 0,0 1 0,0-1 0,-7 1-128,11 1 25,5 0-12,1 0-1,0 0 0,-1 0 0,1 0 0,-1 0 0,1 0 1,0 0-1,-1 1 0,1-1 0,0 0 0,-1 1 0,1-1 0,0 1 1,0 0-1,-1-1 0,1 1 0,0 0 0,0 0 0,0 0-12,-1 0 7,0 0 1,-1 0-1,1 0 0,0-1 0,0 1 0,0 0 0,-1-1 0,1 0 0,0 1 0,-1-1 0,1 0 0,-3 0-7,-16 2 43,9 1-11,1 0 0,-1 1 0,1 0 0,0 1 0,1 0 0,-1 0 0,1 2 0,-5 3-32,-3 1 50,15-9-31,0 0 0,0 0-1,0 1 1,0-1 0,0 1 0,0-1-1,1 1 1,-1 0 0,1 0 0,0 0-1,-2 3-18,-5 8 29,6-10-7,0 0 0,1 1 0,-1-1 0,1 0 1,0 1-1,0-1 0,0 1 0,1 0 0,-1-1 0,1 1 1,0 0-1,1 0 0,-1 0 0,1 0 0,0 0 1,0 0-1,1 2-22,0-3-90,-1-2 91,1 0 1,-1 0 0,1 0-1,-1-1 1,0 1 0,0 0-1,0 0 1,0 0 0,0 0-1,0 1-1,-7 1 155,-7-9-108,12 5-38,1-1 0,0 0 1,0 0-1,0 0 0,0 0 1,-1 0-1,1 0 0,1 0 1,-1 0-1,0 0 0,0 0 1,0 0-1,1-1 0,-1 1 1,0 0-1,1 0 0,-1-1 1,1 1-1,0-1 0,-1 1 1,1 0-1,0-1 0,0 1 1,0-1-1,0 1 0,0-1 1,0 1-1,0-1-9,1-3 29,0 0-1,0 0 1,0 0 0,1 0-1,0 1 1,0-1 0,0 0-1,1 0-28,-45 69 0,40-60 39,0 0 1,1 0-1,-1 0 0,1 0 0,0 0 0,0 4-39,-1-24 274,2 13-274,-1 0 0,1 0 0,-1 0 1,1-1-1,0 1 0,0 0 0,1 0 1,-1 0-1,1 0 0,-1 0 1,1 0-1,0 0 0,0 0 0,1-2 0,-3 13 26,1 0 0,0 0-1,0 0 1,0 0-1,2 8-25,1-9 2,-1 0 0,1-1-1,0 1 1,0 0 0,1-1-1,0 0 1,0 0-1,1 0 1,0 0 0,0-1-1,0 1 1,0-1 0,3 1-2,36 11 234,-40-15-247,-1 0 0,0 0-1,1 0 1,0 0 0,-1-1-1,1 0 1,0 0 0,1 0 13,3 1 70,-1-1 0,0-1-1,1 0 1,5 0-70,23 1-66,-27-1 50,0 1 1,0-2-1,0 1 1,0-1-1,0 0 0,7-3 16,11-1-13,-18 5 13,0-2 0,0 0 0,-1 0 0,1 0 0,0-1 0,-1 0 0,0-1 0,0 0 0,0 0 0,4-4 0,-5 4 30,0 0-1,1 0 0,-1 0 0,6-1-29,-6 2 23,0 1 0,-1-1 1,1-1-1,-1 1 0,0-1 0,2-2-23,-5 2-2,0 1 0,-1-1-1,1 0 1,-1 0-1,0 0 1,0 0 0,0-1-1,-1 1 1,1-2 2,0 1-6,0-1 0,-1 1 0,0 0 0,0-1 0,-1 1 0,1-1 0,-1 1 1,0 0-1,-1-1 0,1 1 0,-1-1 0,0 1 0,-1 0 0,1-1 0,-1 1 0,0 0 0,0 0 0,-1-1 6,2 4-11,0 0-1,0 0 0,0 1 1,0-1-1,1 0 0,-1 0 1,1 0-1,0 0 1,-1 0-1,1 0 0,0-2 12,3 5 16,0 0 0,-1 0 0,1 1 0,-1-1 0,1 1 0,-1-1 0,0 1 0,2 1-16,-2-1-4,1 0 0,-1 0 0,0 1 1,0-1-1,0 1 0,0-1 0,0 1 0,0-1 0,-1 1 0,1 0 0,-1 0 0,0 0 0,0 0 0,0 0 0,0 0 0,-1 0 0,1 0 0,-1 0 0,1 1 0,-1-1 0,0 0 0,-1 0 0,1 0 0,0 0 1,-1 1-1,0-1 0,0 2 4,-5 8 50,4-11-44,1 0 1,0 0-1,0 0 0,0 0 0,1 0 1,-1 0-1,0 1 0,1-1 0,-1 2-6,27-18 0,-24 11 0,1 0 0,0 0 0,0 0 0,-1-1 0,0 1 0,0-1 0,0 1 0,2-5 0,-2 4 0,0 0 0,0 0 0,0 1 0,1-1 0,-1 0 0,3-1 0,-5 5 1,0 0-1,0 0 0,0 0 0,0 0 0,0 0 1,0-1-1,0 1 0,1 0 0,-1 0 1,0 0-1,0 0 0,0 0 0,0 0 1,0 0-1,1 0 0,-1 0 0,0 0 0,0 0 1,0-1-1,0 1 0,1 0 0,-1 0 1,0 0-1,0 0 0,0 0 0,1 0 0,-1 1 1,0-1-1,0 0 0,0 0 0,0 0 1,1 0-1,-1 0 0,0 0 0,0 0 1,0 0-1,0 0 0,0 0 0,1 0 0,-1 1 1,0-1-1,4 9 17,-1 8-22,-3-14 20,-1 0 0,1 0 0,0-1 1,-1 1-1,1 0 0,-1-1 1,0 1-1,0-1 0,0 1 0,0-1 1,0 1-1,0-1 0,-1 0 1,0 2-16,-4 4 20,10-20-276,-5 10-256,0 1 128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7:32.401"/>
    </inkml:context>
    <inkml:brush xml:id="br0">
      <inkml:brushProperty name="width" value="0.3" units="cm"/>
      <inkml:brushProperty name="height" value="0.6" units="cm"/>
      <inkml:brushProperty name="color" value="#5B2D90"/>
      <inkml:brushProperty name="tip" value="rectangle"/>
      <inkml:brushProperty name="rasterOp" value="maskPen"/>
    </inkml:brush>
  </inkml:definitions>
  <inkml:trace contextRef="#ctx0" brushRef="#br0">149 1 640,'-11'3'225,"10"-3"-203,1 1 0,0-1 0,-1 0 1,1 0-1,0 0 0,0 0 0,-1 0 0,1 0 0,0 0 0,-1 0 1,1 0-1,0 0 0,-1 0 0,1 0 0,0 0 0,-1 0 0,1 0 1,0 0-1,0 0 0,-1 0 0,1-1 0,0 1 0,-1 0 1,1 0-1,0 0 0,0 0 0,-1 0 0,1-1 0,0 1 0,0 0 1,0 0-1,-1-1 0,1 1 0,0 0 0,0 0 0,0-1 0,0 1 1,-1 0-23,1 0 213,0 0-64,0 0 86,0 0 21,0 0 21,0 25 2390,-4 54 1642,-2-38-704,6-40-3306,0-1 42,-6 19 2752,0-15-2163,6-4-910,0 0-1,-1 0 1,1 1 0,0-1 0,0 0 0,-1 0-1,1 0 1,0 1 0,0-1 0,-1 0 0,1 1 0,0-1-1,0 0 1,0 0 0,-1 1 0,1-1 0,0 0-1,0 1 1,0-1 0,0 0 0,0 1 0,0-1 0,0 1-1,0-1 1,0 0 0,0 1 0,0-1 0,0 0-1,0 1 1,0-1 0,0 0 0,0 1 0,0-1-1,0 0 1,0 1 0,0-1-20,0 121 1557,0-119-1535,0-1-1,0 0 1,0 1-1,0-1 1,-1 1-1,1-1 1,0 0-1,-1 1 1,0-1-1,1 0 1,-1 0-1,0 1 1,1-1-1,-1 0 1,0 0-22,-1 2 61,-10-14 217,0-22 186,-13-21-464,-6-16 176,28 60-140,1 0 0,0 1 0,0-1 0,1 0 0,0 0 0,1 0 0,0-6-36,0 15 4,0 1 4,0-1 1,0 0 0,0 0-1,0 1 1,0-1 0,0 0 0,0 0-1,0 0 1,0 1 0,0-1-1,0 0 1,1 0 0,-1 0-1,0 1 1,0-1 0,1 0-1,-1 1 1,0-1 0,1 0 0,-1 1-1,1-1 1,-1 0 0,1 1-1,-1-1 1,1 1 0,0-1-1,-1 1 1,1-1 0,0 1 0,-1-1-1,1 1 1,0 0 0,-1-1-1,1 1 1,0 0 0,0 0-1,0 0-8,10-6 41,0 1-18,21-14 82,-31 19-105,1-2-5,-1 1-1,0 0 0,0 0 1,1 0-1,-1 0 0,1 0 0,-1 0 1,1 0-1,0 1 0,-1-1 1,1 0-1,-1 1 0,1-1 1,0 1-1,0 0 0,-1-1 1,1 1-1,0 0 0,0 0 1,-1 0-1,1 1 6,9-1-9,1-2 15,-11 2-5,1-1 1,-1 1 0,1 0-1,0 0 1,-1 0 0,1 0-1,-1 0 1,1 0 0,-1 0-1,1 0 1,-1 0 0,1 1-1,-1-1 1,1 1-1,-1-1 1,2 1-2,-1 1 0,-1 0-1,0 0 1,1 0-1,-1 0 1,0 0-1,0 0 0,0 0 1,0 0-1,0 0 1,-1 1-1,1-1 1,-1 0-1,1 0 1,-1 1-1,0-1 1,0 0-1,0 1 1,0-1-1,0 0 1,-1 1 0,1-2 2,0 1 0,0-1 1,0 0-1,0 1 0,-1-1 1,1 0-1,-1 1 1,1-1-1,-1 0 0,1 0 1,-1 0-1,0 1 0,0-1 1,1 0-1,-1 0 0,0 0 1,0 0-1,0 0 0,0-1 1,0 1-1,-1 0-2,1 0 4,0 0 0,0 0 0,0 0 0,0 0 1,0 0-1,0 0 0,0 0 0,1 0 0,-1 0 0,0 0 0,1 1 0,-1-1 0,0 0 0,1 1-4,-8 11 25,7-12-20,0 0-1,0 0 1,0 0-1,0 0 1,0 0 0,0 0-1,1 1 1,-1-1-1,0 0 1,1 1-1,-1-1 1,1 1-1,-1-1 1,1 1-1,0-1 1,0 0-1,0 1 1,-1 0-5,2-1 1,-1 0 0,0 0 1,0 0-1,0 0 0,1 0 1,-1 0-1,1 0 0,-1 0 0,1 0 1,-1 0-1,1 0 0,-1 0 0,1 0 1,0-1-1,-1 1 0,1 0 0,0 0 1,0-1-1,0 1 0,0 0-1,23 12 0,-7-3-4,63 42 26,-15-10 170,-46-30-142,0 0-1,0 1 1,6 7-50,20 22 75,-1 2-1,26 35-74,-43-48 18,2-2 0,1-1 0,2-2-1,0 0 1,2-3 0,4 2-18,-15-9 68,-2 2-1,1 1-67,-7-5 132,1-1-1,1 0 1,0-1-1,11 5-131,42 23 385,36 28-385,-56-34 21,7 6 110,20 21-131,-24-18 103,32 18-103,-42-31 39,7 10-39,40 27 68,-73-54-59,0 0-1,-2 0 1,4 5-9,-8-7-1,1 0 1,0-1-1,0 0 0,1-1 0,1 0 0,4 2 1,12 3 4,0 2-1,-2 0 1,0 2-1,-1 2 1,0 0 0,-2 2-4,27 25 78,2-3 0,1-2 0,22 10-78,-56-38 0,-1 2 0,0 0 0,3 6 0,-3-4 0,1 0 0,14 8 0,-1-4 8,60 40 112,4 9-120,138 134 127,-222-192-126,43 32-32,-36-30-7,-1 1 1,9 10 37,24 22 78,2-2 0,2-3 0,32 18-78,-49-41 0,-31-17 0,-1 1 0,0 0 0,0 0 0,3 3 0,6 5 3,19 15 101,33 17-104,16 18 21,57 27-60,-82-49-5,3-3-1,64 28 45,-88-45 42,0 1 0,-2 2 0,5 5-42,-30-20 2,13 8-34,2-2 0,1 0 32,-1-1-32,-1 1 0,1 2 32,-4-2 0,2-2 0,-1 0 0,19 5 0,-32-13 0,6 2 0,9 4 0,-1 0 0,1 2 0,-2 1 0,22 15 0,-13-3 0,14 15 0,-19-21 0,-23-16 0,0 0 0,0 0 0,0 1 0,-1-1 0,1 1 0,0 2 0,41 38-5,-32-31 14,-1-1 0,-1 2 0,5 5-9,-5-6 24,0 0 0,0-1 1,4 2-25,31 33 33,-19-16 74,29 25-107,-48-49 57,1 0 0,0 0 0,0-1 0,1 0 0,10 3-57,3 3 99,-3-2-99,0-1 0,0 0 0,1-2 0,22 5 0,10 2 26,28 11-26,37 11-5,31 7 133,-127-37-128,102 23 0,40 1 0,-98-19 75,19 9-75,37 7 53,-51-11-4,-38-8 30,32 4-79,10-5 0,-22-3 0,-1 3 0,30 8 0,-25-3 0,0-3 0,32 0 0,48 7 0,311 73 107,-284-64-86,-112-15-26,-30-6 18,0 0 1,4 3-14,68 18 56,-48-14-31,-2 2 0,2 3-25,14 4 0,0-3 0,12 0 0,-8-2 0,-5-2 0,-24-6 0,-1 2 0,2 1 0,79 26 0,43 4 0,-69-18 0,49 5 0,-71-16 0,10 7 0,86 15 0,129 42 235,-45-27-329,-154-30 81,113 9 65,-118-18 24,87 21-76,119 30 0,-136-30 0,-58-9 0,70 14 0,129 7 0,-267-37 0,-1 0 0,7 4 0,-10-2 0,0-2 0,27 2 0,0-3 32,1 3 0,-1 2 0,0 3 0,-1 2-32,230 62 0,-126-33 0,-29-12 5,-40-8-31,8-3 26,-9-2 11,-2 3-1,50 20-10,-107-33 0,25 4 0,1 1 0,39 6 0,-53-11 0,0 1 0,3 3 0,16 5-7,1-2 0,0-4 0,49 2 7,-63-6-99,-17-3 149,0-1-1,6-1-49,-6-1 26,25 5-26,4 0-5,116 8 5,-59 2 54,-49-6 20,7-2-74,-38-4 0,30 7 0,-37-5 0,0-1 0,0-2 0,8-1 0,13 0 0,-27 0 0,0-2 0,-1-1 0,3-1 0,-15 1 0,0 1 0,0 0 0,11 2 0,-17-1 0,1 0 0,0-1 0,0 1 0,0-1 0,0-1 0,0 1 0,0-1 0,0 0 0,0 0 0,0-1 0,-1 1 0,1-1 0,0-1 0,-1 1 0,1-2 0,60-39 0,15-18 0,-52 38 0,23-24 0,60-56-53,-53 51-22,18-24 75,-68 65 18,0-1 0,0-1-1,2-5-17,-5 7 15,1 1 0,0-1 0,1 1 0,0 1 0,8-8-15,80-77 0,-28 27 0,-43 41 0,1 1 0,12-9 0,-12 12 0,-1-1 0,-2-2 0,8-9 0,9-11 0,6-5-31,-11 10-7,3 2 1,1 1 37,-3 0 59,-29 29-49,1 0-1,-1 0 0,1 1 1,1 0-1,2-2-9,12-9 17,0-1 0,-1-1 0,-1-1-1,0 0 1,-2-3-17,12-10 44,19-16-44,105-96 107,-76 89-86,-39 27 33,-27 21-29,0 0-1,-1-1 1,0-1-25,38-35 0,38-26 0,-47 38 0,-7 5 0,-16 13 0,0 1 0,7-4 0,1 1 35,0 0-1,-2-2 1,0-1 0,-2-1-1,0-1 1,-1-1 0,-2-1-1,4-7-34,-8 13-2,0 2 0,1 0 0,0 0 0,2 2 0,0 0 0,10-6 2,16-13-9,20-10 9,-49 35 0,-1-1 0,1 0 0,-1-1 0,-1 0 0,0-1 0,2-3 0,113-117 128,-71 81-128,-6-6-17,121-128-94,-162 174 111,0-1 0,-1-1 0,2-3 0,-1 2 0,-1 1 0,2 0 0,3-3 0,-2 2-17,0 0 0,0-1 0,5-12 17,-9 15-13,1-1 0,0 1 0,0 0 1,1 1-1,1 0 0,8-7 13,207-179-128,-221 193 128,37-30 0,-32 28 0,-1-1 0,-1 0 0,1-1 0,-1 0 0,2-2 0,41-50-106,56-50 106,-7 30 85,-66 46-83,-21 20-20,1 1 0,0 0-1,0 1 1,1 0 0,1 1 0,14-7 18,45-29-106,-61 39 101,0 0 1,-1-1-1,0-1 1,-1 0 0,0-1-1,5-6 5,0 1 3,0 0-1,11-5-2,3-3-42,0-2-1,-2-1 0,7-9 43,-35 36 0,21-24 0,-13 14 0,0 0 0,0 1 0,1 0 0,0 0 0,1 1 0,0 0 0,0 1 0,9-3 0,-4 2-16,0-1 0,-1-1 0,0 0 0,-1 0 0,0-2 0,10-9 16,25-20-53,-40 33 31,-1 0-1,0 0 1,-1-1 0,0 0 0,0 0 0,3-7 22,-3 6-17,-1 0 0,2 1 0,-1 0 0,1 0 0,1 0 0,3-2 17,19-14-5,-1-1 0,-1-1-1,-2-1 1,20-26 5,-23 25 3,2 1 1,1 2-1,14-10-3,8-8 11,-38 32-32,0 0 0,-1-1 0,3-4 21,6-9-43,5-11-33,-19 28 58,0 1-1,1-1 1,0 1-1,6-6 19,-7 7 0,1 1 0,-2-1 0,1 0 0,-1 0 0,0 0 0,1-4 0,-2 4 0,0 0 0,1 1 0,0-1 0,0 1 0,1 0 0,-1 0 0,6-5 0,16-5-46,-21 14 37,-1-1 0,0 1 0,1-1 0,-1 1-1,0-1 1,-1 0 0,1-1 0,0 1 0,1-3 9,7-8 0,-6 8 0,0 0 0,-1-1 0,0 0 0,3-5 0,-7 8 0,24-15 0,-19 13 0,-1 0 0,1-4 0,-6 9 0,20-10 0,-18 10 0,0 0 0,0 0 0,0-1 0,0 1 0,0-1 0,-1 0 0,1 0 0,0 1 0,0-3 0,4-1 0,13 4 0,-17 1-8,-1 0 2,0 0 0,0 1 0,0-1 0,0 0 0,0 0 1,0-1-1,0 1 0,0 0 0,0 0 0,0 0 0,0-1 0,0 1 0,0 0 1,0-1-1,0 1 0,0-1 0,0 1 0,0-1 0,0 0 0,-1 1 0,1-1 1,0 0-1,0 0 0,0 0 6,12-19-236,-12 19 202,-1 0 0,1-1 0,-1 1 0,0 0 0,1 0 1,-1 0-1,0-1 0,0 1 0,0 0 0,0 0 0,0-1 0,0 1 0,0 0 1,0 0-1,0 0 0,-1-1 0,1 1 0,0 0 0,-1 0 0,1 0 0,-1 0 1,0-1 33,-12-11-406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8:56.911"/>
    </inkml:context>
    <inkml:brush xml:id="br0">
      <inkml:brushProperty name="width" value="0.3" units="cm"/>
      <inkml:brushProperty name="height" value="0.6" units="cm"/>
      <inkml:brushProperty name="color" value="#F6630D"/>
      <inkml:brushProperty name="tip" value="rectangle"/>
      <inkml:brushProperty name="rasterOp" value="maskPen"/>
    </inkml:brush>
  </inkml:definitions>
  <inkml:trace contextRef="#ctx0" brushRef="#br0">9 374 1024,'0'0'29,"0"0"-1,-1 0 1,1 0 0,0 0 0,-1 0-1,1-1 1,-1 1 0,1 0-1,0 0 1,-1 0 0,1 0 0,0 0-1,-1-1 1,1 1 0,0 0-1,-1 0 1,1-1 0,0 1 0,0 0-1,-1 0 1,1-1 0,0 1 0,0 0-1,-1-1 1,1 1 0,0 0-1,0-1 1,0 1 0,0 0 0,-1-1-1,1 1 1,0-1-29,9-9 996,30-12 273,-25 15-1445,9-5 809,1 2 0,-1 1 0,9-2-633,-16 6 213,58-22 896,1 4 0,1 3 1,42-3-1110,-33 8 1271,1-5-1271,76-13 1139,-117 27-725,1 2 0,-1 2 0,0 2 0,1 2 0,17 4-414,153 22 1258,-113-16-490,1-5 0,49-4-768,-25-7 566,83-5 191,-67 3-223,14-2-66,-9-5-105,46-6 426,48 8-789,-171 6 243,8-4-243,61-5 248,-97 10-124,35-8-124,-46 6 70,0 1 1,0 2-1,1 1 0,12 2-70,2 0 275,39-3-275,-40 0 119,-1 1-1,10 4-118,-45-2 16,-1 0 0,1-1 0,-1 0 0,0-1 0,1 0 0,-1 0 0,8-4-16,8-2 16,4 6 79,-26 3-72,1-1 1,-1 0-1,1-1 0,-1 1 1,1-1-1,1 0-23,5-2 155,-24 6-33,-39 7-125,-79 13 28,-31 6 86,-16 2-9,34-12-47,4-1 39,-29-3-94,-578 14-128,334 0 128,217-12 0,34-9 128,-129-12-128,105-13 0,156 15 0,-1-2 0,-13-5 0,9 3 0,-27-2 0,-71-7-24,62 6-58,-67 0 82,85 10-11,0 3 0,-27 5 11,42 1-128,38-10 128,0 0 0,0 0 0,0 0 0,0-1 0,0 1 0,0 0 0,0 0 0,0 0 0,0 0 0,0 0 0,0 0 0,0 0 0,0 0 0,1 0 0,-1 0 0,0 0 0,0 0 0,0 0 0,0 0 0,0 0 0,0 0 0,0-1 0,0 1 0,0 0 0,0 0 0,0 0 0,0 0 0,0 0 0,0 0 0,0 0 0,0 0 0,0 0 0,0 0 0,0 0 0,0 0 0,0 0 0,0-1 0,0 1 0,-1 0 0,1 0 0,0 0 0,0 0 0,0 0 0,0 0 0,0 0 0,0 0 0,0 0 0,0 0 0,0 0 0,0 0 0,0 0 0,0 0 0,0 0 0,0 0 0,0 0 0,0 0 0,0 0 0,-1 0 0,1 0 0,0 0 0,0 0 0,0 0 0,7-3 0,0 2 0,0 0 0,0 0 0,0-1 0,0 1 0,0-2 0,1 1 0,31-9 0,4 6-7,1 3 0,0 0 0,13 4 7,33 0-171,15-5 171,16 1-64,613 6 64,-727-4 0,466-13 22,-174-7 106,-197 11-59,552-61-10,-559 59-12,-1 4 0,1 5-1,0 3 1,-1 5 0,20 7-47,9-1 0,24 4 0,223 36 22,-342-46 74,-18-4-34,-1 0-1,0 0 0,1-1 0,4 0-61,-14-1 2,0-1 1,1 1-1,-1 0 0,1 0 1,-1 0-1,0 0 0,1 0 1,-1-1-1,0 1 0,1 0 0,-1 0 1,0-1-1,0 1 0,1 0 1,-1-1-1,0 1 0,0 0 1,1-1-1,-1 1 0,0 0 1,0-1-1,0 1 0,0 0 1,1-1-1,-1 1 0,0-1 1,0 1-1,0 0 0,0-1 1,0 1-1,0 0 0,0-1 0,0 0-2,0-14 67,-1 12-61,-2-9 116,2 11-104,0-1 1,1 1-1,-1-1 1,0 0-1,1 1 1,0-1-1,-1 0 1,1 1-1,0-1 0,0 0 1,0 1-1,0-1 1,0 0-1,0 1 1,0-1-1,1 0 1,-1 1-1,1-1 0,-1 0 1,1 0-19,0 0 5,0 0 1,0 0-1,1 0 0,-1 1 1,0-1-1,1 0 1,-1 1-1,1-1 0,0 1 1,-1-1-1,1 1 1,0 0-1,0 0 0,0 0 1,0 0-1,0 0 0,0 0 1,0 1-1,0-1 1,0 0-1,0 1 0,0 0 1,1-1-1,-1 1 1,0 0-7,9-1 32,1 1-1,-1 0 1,0 1-1,3 1-30,7 1 13,0 2 0,18 6-13,12 2-5,0 1 7,-2 2-1,0 2 0,26 15-1,51 18-25,13 4-27,-57-22-3,72 19 55,-138-48 1,41 11 31,-1 2 0,-1 2 0,-1 2-1,8 8-31,43 23-39,-46-24-5,-1 3-1,2 4 45,-37-22-33,1 0 1,1-2-1,7 2 33,13 7-51,44 16 62,2-4-1,4-3-10,365 94 256,-291-86-302,80 20-36,-152-30 210,2-4 0,86 7-128,-137-24 0,21 7 0,14 3 0,78 1 0,-14-3 0,106 15 128,-181-17-128,-20-1 0,56 8 31,-20-3 66,59 1-97,-84-9 0,-1 1 0,15 7 0,22 4 0,101 25 0,-10-2 0,50-5 107,356 23-214,-311-25 135,-267-33-34,98 10-20,-61-8 28,0 2 0,26 9-2,58 12-3,-72-15 28,11-1 34,-40-7-12,27 8-47,189 52 128,-195-49-128,-24-6 0,25 3 0,240 47 107,-191-44-56,-22-3 47,83 22-98,-39-3 26,-65-18 55,59 22-81,-9-1 121,1-4-1,8-5-120,-8-1 36,100 38-36,-126-35 0,103 36 0,-81-28 95,46 14 66,-53-17-116,-53-16-3,0-2-1,4-1-41,-52-13 10,-1 1 0,1-1 0,-1 1 0,1 0 0,-1 0 0,0 0 0,0 1 0,2 1-10,23 12 48,-28-16-37,8 8 85,-8-8-96,-1 1 0,1-1 0,-1 1 0,1-1 0,0 1 0,-1-1 1,1 1-1,-1 0 0,0-1 0,1 1 0,-1 0 0,1-1 0,-1 1 0,0 0 0,0-1 1,1 1-1,-1 0 0,0 0 0,0-1 0,0 1 0,0 0 0,0 0 0,0 0 0,0 0 0,0 0 0,1 0 0,-1 0-1,0 0 1,0 0 0,0 0 0,1 0 0,-1 0 0,0 0 0,1 0 0,-1 0-1,1 0 1,0 0 0,-1 0 0,1-1 0,0 2 0,-1-2 5,1 0 0,-1 1 1,0-1-1,0 1 0,0-1 0,1 1 1,-1-1-1,0 1 0,0-1 1,0 1-1,0-1 0,0 1 0,0-1 1,1 1-1,-1-1 0,0 1 0,-1-1 1,1 1-1,0-1 0,0 1 0,0-1 1,0 1-6,-1 6 33,2-6-33,0-1 0,0 1 0,0-1 0,1 1 0,-1-1 0,0 1 0,0-1 0,0 0 0,1 1 0,-1-1 0,0 0 0,1 0 0,-1 0 0,0 0 0,0 0 0,1 0 0,-1 0 0,1-1 0,0 1 0,15 0 9,-8 1 8,0-1 0,1-1 0,-1 0 0,1 0 0,-1 0 0,0-1 0,5-2-17,42-12 28,-40 12-14,0 0 1,0-1-1,0-1 0,-1 0 1,0-1-1,0-1 0,3-2-14,4-2 0,0 0 0,1 1 0,0 2 0,0 0 0,1 2 0,0 0 0,3-1 0,-14 4 0,38-11 0,0-3 0,18-11 0,-25 8 0,1 2 0,42-11 0,140-41 0,-171 52 0,1-3 0,-5 2 0,15-3 0,-3 2 0,44-22 0,-51 19 0,2 3 0,13-2 0,-7 3 0,46-22 0,-13 5 0,-42 15-108,24-14 108,-36 15-20,-19 11 20,-1 1 0,18-3 0,31-11 0,324-120 0,-270 91 0,190-56 128,-166 57-128,80-14 0,-176 50 70,48-21-70,-43 14 58,19-2-58,-35 10 44,-1-2-1,31-16-43,34-13 20,-47 21-57,-31 12 19,0 1 1,1 1 0,1 1-1,18-1 18,32-6 0,-74 14 0,0-1 0,0 0 0,0-1 0,0 0 0,-1 0 0,1 0 0,-1-1 0,38-20 0,8-1 0,-43 19 0,1 2 0,-1-1 0,1 2 0,0-1 0,0 1 0,5 0 0,9-2 0,-1-1 0,0-1 0,19-10 0,0-5 0,-12 15 0,-30 8 0,-1 0 0,1 0 0,-1-1 0,1 1 0,-1 0 0,1 0 0,-1-1 0,1 1 0,-1 0 0,1 0 0,-1 0 0,1 0 0,-1 0 0,1 0 0,-1 0 0,1 0 0,0 0 0,-1 0 0,1 0 0,-1 0 0,1 1 0,0-1 0,9 1 0,20-12 0,-13 2-37,-15 7 28,0 0 0,1 1 0,-1-1 0,0 1 0,1 0 0,-1 0-1,1 0 1,0 0 0,-1 1 0,3-1 9,-3 0 0,0 0 0,0 1 0,0-1 0,0 0 0,0 0 0,0 0 0,0-1 0,0 1 0,-1 0 0,1-1 0,-1 1 0,1-1 0,5-3 0,0 0 0,1 1 0,-1 0 0,1 0 0,-1 1 0,1 0 0,-7 2-3,-1 1 1,0 0-1,1-1 0,-1 1 0,1 0 0,-1 0 0,1-1 0,-1 1 1,0 0-1,1 0 0,-1 0 0,1-1 0,-1 1 0,1 0 1,-1 0-1,1 0 0,-1 0 0,1 0 0,-1 0 0,1 0 1,-1 0-1,1 0 0,-1 0 0,1 0 0,-1 1 0,1-1 1,-1 0-1,1 0 0,-1 0 0,1 1 3,2-1-89,12-8 7,-1 2-249,-13 6 273,0-1 1,1 1-1,-1 0 0,0-1 1,1 1-1,-1-1 1,0 1-1,0-1 0,0 0 1,0 1-1,1-1 0,-1 0 1,0 0-1,0 0 0,0 0 1,-1 0-1,1 0 0,0 0 1,0 0-1,0 0 0,-1 0 1,1-1-1,-1 1 0,1 0 1,-1 0-1,1-1 1,-1 1-1,0 0 0,0-1 1,1 1-1,-1 0 0,0-1 58,0-18-1024,0 12 384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6:19:03.602"/>
    </inkml:context>
    <inkml:brush xml:id="br0">
      <inkml:brushProperty name="width" value="0.3" units="cm"/>
      <inkml:brushProperty name="height" value="0.6" units="cm"/>
      <inkml:brushProperty name="color" value="#F6630D"/>
      <inkml:brushProperty name="tip" value="rectangle"/>
      <inkml:brushProperty name="rasterOp" value="maskPen"/>
    </inkml:brush>
  </inkml:definitions>
  <inkml:trace contextRef="#ctx0" brushRef="#br0">145 2444 640,'-8'0'117,"3"0"-56,1 1 1,0-1 0,0 0 0,0 0 0,0-1 0,0 1 0,-1-1 0,1 0 0,0 0 0,0 0 0,0-1 0,1 1-1,-1-1 1,0 0 0,-1-1-62,0 0 99,-1 1 0,0 0-1,0 0 1,0 1 0,0-1-1,0 1 1,0 0 0,-4 1-99,-3-1 1092,20 0 248,-3 0-1148,-1 1 0,1 0 0,0 0 0,-1 1 0,1-1 0,-1 1-1,3 0-191,0 2 192,0 1 0,-1-1 0,1 1 0,-1 0 0,0 0 0,0 1 0,-1 0 0,1 0 0,0 1-192,30 50 1037,-25-39-574,0 0 0,10 10-463,8 4 612,1-2-1,1-2 1,2 0 0,34 20-612,-56-39 134,10 5 192,1 0 0,0-2 0,12 4-326,-12-6 271,0 2 1,-1 0-1,9 8-271,54 33 526,-43-28-284,12 5 212,9 2-454,-24-13 240,0 2 0,-1 2 0,10 9-240,24 18 447,2-3 1,34 14-448,-45-24 661,23 21-661,-13-10 363,47 40 299,71 39 84,32 28-106,-186-131-447,1-1 0,29 11-193,-28-15 191,-1 2 0,27 20-191,31 26 640,18 6-640,-61-45 115,-33-18-65,0 1-1,-1 1 1,0 0-1,-1 1 1,11 11-50,14 26 77,-31-36-46,1 1 0,0-1 1,2 0-32,60 54 91,7 6 74,36 46-165,-86-89 69,0-2 1,2-1-1,6 2-69,1 3 26,33 20 140,1-4 0,3-2-1,10 1-165,-50-27 15,113 65 279,37 21 159,-133-76-365,4 7-88,-8-5 61,19 7-61,9 5 128,31 25-128,-57-32 45,-26-18 38,27 15-83,-1-4 10,-3-2 39,1-1-1,19 5-48,-37-18 11,-2 1-1,23 16-10,-43-25 7,5 2 33,-1 0 1,1 0-1,4 0-40,9 9 150,-22-16-65,1-1-42,-1 0 42,2 0-75,1-1 0,0-1 0,0 1 0,-1-1 1,1-1-1,-1 1 0,1-1 0,-1-1 0,0 1 0,0-1 0,5-4-10,-3 2 10,1 1-1,0 0 1,0 0-1,5-1-9,15-1 55,1 1 0,17-1-55,-14 1 18,-22 4-7,-1-2 0,0 1 1,0-2-1,0 1 0,1-2-11,25-10 51,14-2-34,14-3-15,-1-4 0,31-18-2,-1-2 0,-41 21 0,12-9 0,21-10 63,-47 25-19,22-15-44,335-182 0,-266 142 82,-68 36-15,33-13-67,148-66 0,-216 104 0,26-9 0,14-5 0,24-15 43,-39 20 42,38-24-85,29-19 0,-43 24 0,67-47 0,36-32 0,-111 75-88,14-4 88,8-5-40,-48 30 40,21-15 0,-22 9 43,0 1 0,2 3-1,9-3-42,28-14 0,18-15 0,-24 13 0,62-43 0,-110 72 0,51-27 0,-3-3 0,37-32 0,-39 26 0,2 3 0,31-12 0,-12 7 0,55-26 77,10 2-77,-73 37 30,16-7-7,-11 6-3,4-7-20,126-68 107,78-46 20,-37 11-73,-104 62-1,-125 71-41,66-39-3,69-27-9,-112 57 0,-2-3 0,34-25 0,13-7 0,-50 25 31,-40 29-12,1-1 0,-1 2 0,2-1 0,9-4-19,25-12 21,13-10-21,-11 0 0,-31 21 0,1 1 0,15-8 0,53-24 0,-3-3 0,76-58 0,-91 57-5,26-11 5,-24 16 27,22-19-27,-61 40 23,2 2 0,1 1 0,2 1-23,-2 1 13,-1-1-1,-1-2 0,1-2-12,65-47 0,-52 38 0,-2-2 0,40-37 0,-50 35 0,23-29 0,-22 24-33,3 2 0,0 2 0,31-20 33,15-16-29,118-99 157,-179 155-128,1 1 0,1 1 0,0 2 0,6-2 0,-1 0 0,0-1 0,24-17 0,-7-1 0,0-2 0,2 3 0,21-8 0,-16 9 71,41-31-71,-44 28 36,-7 8-10,-25 16-29,-1-2 1,12-9 2,-26 18 1,-1 0-1,1 0 1,1 1 0,-1-1-1,0 1 1,0 0 0,1 0-1,1 0 0,2-1-3,1-1 0,-1 0 0,0 0 0,0-1 1,0 0-1,-1-1 0,0 1 0,0-2 0,0 1 3,7-10-73,-5 9 39,-5 0 34,-3 5-3,-1 1 0,1 0 0,-1 0-1,1 0 1,0 0 0,-1-1 0,1 1 0,0 0-1,0 0 1,0 0 0,0 0 0,0 1 0,0-1-1,0 0 1,0 0 0,0 1 0,0-1 0,1 0-1,-1 1 1,0-1 0,0 1 0,1 0 0,-1-1 0,0 1-1,1 0 1,-1 0 0,0 0 0,1 0 0,0 0 3,13-3-36,-12 1 37,-1 1-1,1-1 0,-1 1 1,1 0-1,-1 0 0,1 0 1,0 1-1,-1-1 1,1 0-1,0 1 0,0 0 1,0 0-1,-1 0 1,4 0-1,-1 1-4,1 0 1,-1 1 0,1-1-1,-1 1 1,0 1 0,0-1-1,0 1 1,1 0 3,47 24-107,-14-5 107,-10-5 0,28 12 0,35 15 0,-80-40 0,-1-1 0,1 0 0,1-1 0,10 0 0,12 3 0,103 18 0,-64-8 0,0-4 0,0-3 0,26-3 0,-95-5 0,24 0 0,0 1 0,0 1 0,0 1 0,20 5 0,-45-7 0,112 28 0,6 6 0,41 23 0,-133-48 0,-2 1 0,11 7 0,45 17 0,19-6 0,1-5 0,87 8 0,-144-22 0,-1 2 0,0 2 0,26 13 0,-11-4 0,26 3 0,-12-3 0,31 15 0,-37-13 0,51 12 0,-77-28-20,-20-4 3,-1 0 0,1 2-1,-1 0 1,0 1 0,4 3 17,8 5 28,2-1 0,0-2 0,16 2-28,44 16 22,100 39-22,-96-37 0,-6 3 0,-74-28 0,-1 0 0,1-1 0,2-1 0,-5-1 0,0 0 0,0 1 0,-1 1 0,6 4 0,11 6 0,1-2 0,1-1 0,1-1 0,5 2 0,49 14 0,-57-18 0,25 12 0,-1-1 0,-30-18 0,-25-4 0,0 0 0,1 0 0,-1 1 0,1-1 0,-1 0 0,0 1 0,1-1 0,-1 1 0,0 0 0,1 0 0,-1 0 0,0 0 0,0 0 0,0 0 0,2 2 0,49 33 0,-36-28 0,-2-2 0,-10-3 0,1-1 0,-1 1 0,1-2 0,0 1 0,0 0 0,0-1 0,2 0 0,0 0 0,-1 1 0,0 0 0,1 0 0,-1 0 0,3 2 0,13 6 0,0-1 0,0-1 0,18 2 0,13 5 0,-37-9 0,7 1 0,-1 1 0,19 9 0,-14-7 0,-24-9 0,-1 0 0,1 0 0,0 0 0,0 1 0,-1 0 0,1-1 0,-1 1 0,1 0 0,-1 1 0,0-1 0,0 1 0,1 0 0,-1 0 0,1 0 0,0 0 0,1 0 0,-1 0 0,0-1 0,1 1 0,-1-1 0,3 0 0,16 10 0,9 12-128,-23-22 152,-9-2-22,1 0 0,-1 0 0,0 0 0,1 0 0,-1 0 0,0 0 0,0 0 0,1 0 0,-1 0 1,0 1-1,0-1 0,1 0 0,-1 0 0,0 0 0,0 0 0,1 0 0,-1 0 0,0 1 0,0-1 0,1 0 0,-1 0 0,0 0 1,0 0-1,0 1 0,1-1 0,-1 0 0,0 0 0,0 1 0,0-1 0,0 0 0,0 0 0,0 1 0,0-1 0,1 0 0,-1 0 1,0 1-1,0-1 0,0 0 0,0 1 0,0-1-2,-1 3 21,2-5-15,0 3-7,0-1 1,0 1 0,-1 0-1,1 0 1,0-1 0,-1 1-1,1 0 1,0 0 0,-1 0 0,1 0-1,-1 0 1,1 0 0,-1 0-1,0 0 1,1 0 0,-1 0-1,0 0 1,0 1 0,16 18 0,-5-7 0,-11-13 0,1 4 0,13 2 0,-13-5-12,-1-1-1,1 0 1,0 0 0,0 0-1,0 0 1,0 0-1,0 0 1,-1 0 0,1 0-1,0 0 1,0 0-1,0 0 1,0 0 0,0-1-1,-1 1 1,1 0-1,0-1 1,0 1 0,0-1-1,-1 1 1,1 0-1,0-1 1,-1 0 0,1 1-1,0-1 1,-1 1 0,1-1-1,-1 0 1,1 1-1,-1-1 1,1 0 0,-1 0-1,1 0 1,-1 1-1,0-1 1,0 0 0,1 0 12,-1 0-39,1-1 0,-1 1 0,1 0 0,-1-1 0,0 1 0,0-1 0,1 1 0,-1 0 0,0-1 0,0 1 0,0-1 0,-1 1 0,1 0 0,0-1 1,0 1-1,-1-1 0,1 1 0,-1 0 0,1 0 0,-1-1 39,-9-9-789,-5-5-1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3:49.325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347 50 896,'0'-1'59,"0"0"1,1 0-1,-1-1 0,0 1 0,0 0 1,0 0-1,0 0 0,-1-1 1,1 1-1,0 0 0,-1 0 1,1 0-1,0 0 0,-1 0 0,1-1 1,-1 1-1,0 0 0,1 0 1,-1 0-1,0 1 0,1-1 1,-1 0-60,-1 0 37,1 0 0,0 1 0,0 0 0,-1-1 0,1 1 1,0 0-1,-1-1 0,1 1 0,0 0 0,-1 0 0,1 0 1,-1 0-1,1 0 0,0 1 0,-1-1 0,1 0 0,0 1 1,0-1-1,-1 1 0,0 0-37,-2 0 101,1 1 1,-1 1-1,1-1 1,0 0-1,0 1 1,0 0-1,0-1 1,0 1-1,0 0 1,1 1-1,0-1 0,-2 2-101,-23 44 810,25-44-735,0 1 0,1 0 0,0 0 1,0-1-1,0 1 0,1 0 1,-1 0-1,2 0 0,-1 0 0,1 0 1,-1 0-1,1 0 0,1-1 1,-1 1-1,1 0 0,0-1 1,1 1-1,-1-1 0,2 3-75,-2-5 46,0 0 1,0 1-1,0-1 0,0 0 0,0 0 0,0 0 0,1-1 1,-1 1-1,1 0 0,0-1 0,0 0 0,0 1 0,0-1 1,0-1-1,1 1 0,-1 0 0,1-1 0,-1 1 1,1-1-1,-1 0 0,1 0 0,0-1 0,-1 1 0,1-1 1,0 0-1,-1 0 0,1 0 0,0 0 0,0-1 0,3 0-46,2-2 115,1-1 0,-1 0 0,1 0-1,-1-1 1,0 0 0,-1-1-1,0 0 1,1 0 0,-2-1 0,4-3-115,-8 7 45,0 0 0,0-1 0,-1 1 0,1-1 0,-1 0 0,0 0 0,0 0 0,0 0 0,0 0 0,-1 0 0,1-4-45,-1 5 24,-1 0 0,0 1-1,0-1 1,0 0 0,0 0 0,0 0-1,-1 0 1,1 0 0,-1 0-1,0 0 1,1 1 0,-2-1-1,1 0 1,0 0 0,0 1-1,-1-1 1,0 1 0,-1-2-24,2 1 21,-1 1 1,0 0 0,0 0 0,0 0-1,0 0 1,0 0 0,-1 0 0,1 1-1,0-1 1,-1 1 0,0-1-1,1 1 1,-1 0 0,0 0 0,1 0-1,-1 1 1,0-1 0,0 1 0,0-1-22,-2 1 25,0 0 0,0 0 0,0 1 0,0 0 1,1 0-1,-1 0 0,0 0 0,0 1 0,1 0 1,-5 1-26,-4 4 54,0 1 0,1 0 1,0 1-1,0 0 0,1 1 1,0 0-1,0 1-54,6-6 30,0 1 0,1 0 0,-1 0 1,1 0-1,0 1 0,1-1 0,0 1 0,0 0 0,0 0 1,1 0-1,0 0 0,0 1 0,0-1 0,1 0 0,0 5-30,1-6 15,0-1 0,1 1 0,0-1 1,-1 1-1,2-1 0,-1 0 0,1 1 0,0-1 0,0 0 0,0 0 0,0 0 0,1 0 0,0-1 0,0 1 0,1-1 0,-1 1 0,1-1 0,0 0 0,0-1 0,0 1 0,2 1-15,-4-4 6,0 1-1,0-1 1,0 0 0,0 0-1,0 0 1,0 0-1,0 0 1,0-1 0,1 1-1,-1 0 1,0-1 0,0 0-1,1 1 1,-1-1-1,0 0 1,1 0 0,-1-1-1,0 1 1,0 0 0,1-1-6,1 0 11,0 0 1,0-1-1,-1 0 1,1 0-1,0 0 0,-1 0 1,1 0-1,-1-1 1,0 0-1,0 1 1,0-1-12,4-4 25,-1 0 0,0 0 0,-1-1 1,0 1-1,0-1 0,-1 0 0,1 0 0,-2-1 0,1 1 1,-1-2-26,-2 3 17,1 1 1,-1-1-1,-1 1 1,1-1 0,-1 0-1,0 1 1,-1-1-1,0 0 1,0 1-1,0-1 1,-1 1 0,0-1-1,0 1 1,0 0-1,-1 0 1,0 0 0,0 0-1,-1 0 1,0 1-1,0 0 1,0-1-1,0 1 1,-3-2-18,3 3 21,0 1 1,-1 0-1,1-1 1,-1 1-1,0 1 0,1-1 1,-1 1-1,0-1 0,0 1 1,-1 1-1,1-1 0,0 1 1,-1 0-1,1 0 1,-1 1-1,1-1 0,-1 1 1,1 1-1,-1-1 0,1 1 1,0 0-1,-1 0 0,1 0 1,0 1-1,-1-1 1,1 1-1,0 1 0,-2 0-21,-1 3 12,0-1 0,0 1 1,0 0-1,1 0 0,0 1 0,0 0 0,0 0 0,1 1 0,0 0 0,1 0 0,0 0 1,0 1-1,1 0 0,0 0 0,-3 8-12,5-10 9,0 0 0,0 0 1,0-1-1,1 1 0,0 0 0,1 0 0,-1 0 1,1 0-1,1 0 0,-1 0 0,1 0 0,1 0 0,-1 0 1,1 0-1,0-1 0,0 1 0,1-1 0,0 1 1,0-1-1,1 0 0,0 0 0,2 3-9,-3-6 8,-1 0-1,1 0 1,0 0-1,0-1 1,0 1-1,0-1 1,0 0-1,0 0 1,1 0-1,-1 0 1,1 0-1,0-1 1,-1 0-1,1 0 1,0 0-1,0 0 1,0 0-1,0-1 1,-1 1-1,1-1 1,0 0-1,0-1 1,0 1-1,0-1 1,0 1-1,0-1 1,0 0-1,-1-1 1,1 1-1,-1-1 1,1 1-1,-1-1 1,1 0-1,-1 0 1,0-1-1,0 1 1,2-2-8,5-6 25,1-1 1,-2 0-1,0-1 1,0 0-1,-1 0 0,0-1 1,-1 0-1,-1 0 1,5-13-26,-7 16 20,-1 0 0,0 0 0,0-1 0,-1 1 0,-1-1 1,1 1-1,-2-1 0,0 0 0,0 1 0,-1-1 0,0 0 0,0 1 0,-4-10-20,4 15 2,-1 0-1,0 0 1,-1 0-1,1 0 1,-1 0-1,1 1 1,-2-1-1,1 1 1,0 0-1,-1 0 1,0 0-1,0 0 1,0 1-1,0 0 1,0 0-1,-5-3-1,5 4 0,1 1 0,-1 0 0,1-1 0,-1 1 0,0 1 0,0-1-1,1 0 1,-1 1 0,0 0 0,0 0 0,0 0 0,1 0 0,-1 1 0,0-1 0,0 1-1,1 0 1,-1 0 0,0 1 0,1-1 0,-1 1 0,1-1 0,0 1 0,-1 0 0,1 1 0,-5 3 14,0 0 0,1 1 1,-1 0-1,1 0 1,1 0-1,0 1 1,0 0-1,0 1 0,1-1 1,0 1-1,1 0 1,0 1-1,0-1 1,1 1-1,0-1 0,1 1 1,0 0-1,0 0 1,1 0-1,1 0 1,-1 0-1,2 0 0,-1 0 1,1 0-1,1 0 1,0 0-1,0 0 1,1-1-1,1 1 1,-1-1-1,1 1 0,1-1 1,0-1-1,2 3-14,-6-8 10,1-1 0,0 1-1,0-1 1,0 0 0,0 0-1,0 0 1,0 0 0,1 0-1,-1 0 1,1 0 0,-1-1-1,1 0 1,0 1 0,0-1-1,-1 0 1,1 0 0,0 0-1,0-1 1,0 1 0,0-1-1,0 0-9,1 0 18,0 0-1,0-1 1,0 1-1,0-1 0,0 0 1,0-1-1,0 1 1,-1 0-1,1-1 1,-1 0-1,1 0 0,-1 0 1,1 0-1,1-2-17,0-1 14,1 0 0,-1 0 0,0 0 0,-1 0 0,1-1-1,-1 1 1,0-1 0,0 0 0,-1-1 0,0 1 0,0 0 0,0-1-1,-1 0 1,0 0 0,0 0 0,-1 0 0,1-6-14,-2 9-11,0 0 1,0 0 0,0 0-1,-1 1 1,0-1-1,0 0 1,0 0 0,0 0-1,0 1 1,-1-1-1,1 1 1,-1-1-1,0 1 1,0 0 0,-1-1-1,1 1 1,0 0-1,-1 1 1,0-1 0,0 0-1,0 0 11,-3 0-14,1 0-1,0 0 1,0 1 0,-1-1-1,0 1 1,1 0 0,-1 1-1,0 0 1,0 0 0,0 0-1,0 0 1,0 1 0,-3 0 14,-19-2 36,-24 0 100,49 3-131,1-1 0,-1 0 0,1 1 0,-1-1 0,1 1 0,-1 0 0,1 0-1,0 0 1,-1 0 0,1 0 0,0 0 0,0 1 0,0-1 0,0 1 0,0-1 0,0 1 0,-1 1-5,-32 50 405,33-51-375,0 1 0,0 0 0,1 0 1,0 0-1,-1 0 0,1 0 0,0 0 1,1 1-1,-1-1 0,1 0 0,-1 0 0,1 1 1,0-1-1,0 0 0,0 0 0,0 1 0,1-1 1,0 0-1,0 1-30,2 8 120,1-1 1,0 1-1,1-1 1,4 6-121,-5-9 53,-4-8-41,1 1-1,-1-1 1,1 1-1,-1-1 0,0 1 1,0 0-1,1-1 1,-1 1-1,0 0 1,0-1-1,0 1 1,0 0-1,1-1 1,-1 1-1,0 0 1,0-1-1,0 1 0,-1 0 1,1-1-1,0 1 1,0 0-1,0-1 1,0 1-1,-1 0 1,1-1-1,0 1 1,-1-1-1,1 1 1,0-1-1,-1 1 0,1 0 1,-1-1-1,1 1 1,0-1-1,-1 0 1,0 1-1,1-1 1,-1 1-1,1-1 1,-1 0-1,1 1 1,-1-1-1,0 0 1,1 0-1,-1 1 0,0-1 1,1 0-1,-1 0 1,0 0-1,1 0 1,-1 0-1,0 0 1,1 0-1,-1 0 1,0 0-1,1 0 1,-1 0-1,0-1 0,1 1 1,-1 0-1,0 0 1,1-1-1,-1 1 1,1 0-1,-1-1 1,1 1-1,-1-1-11,-12-9 22,9 6-22,0 1 0,0-1 0,0 1 0,1-1 0,-1 0 0,1-1-1,-1 0 1,2-1 16,-1 1-1,1-1 1,0 0-1,0 0 0,1 1 1,0-1-1,0 0 0,0 0 1,1 0-1,0 0 0,0 0 1,0-1-1,1 1 0,0 0 1,0 1-1,0-1 1,1 0-1,0 0 0,0 0 1,1 1-1,-1-1 0,1 1 1,0 0-1,1 0 0,0-1-15,9-10-16,0 0 0,2 1 0,0 1 0,0 0 0,2 1 0,-1 0 0,2 2 0,14-9 16,-19 13 54,-6 3 44,-1 0-1,1 0 1,1 1 0,-1 0 0,0 1-1,8-2-97,4-1 214,0-1-1,-1-1 0,15-7-213,-29 13 26,0 1 0,-1-1 0,1 1 0,0 0 0,0 0 0,0 0 0,0 0 0,-1 1 0,1 0 0,0 0 0,0 0 0,-1 0 0,1 0 0,-1 1-1,1-1 1,-1 1 0,3 2-26,27 9 93,11-8 291,-41-4-377,-1 0 0,0 1 0,0 0 1,0-1-1,0 1 0,0 0 0,0 0 1,0 0-1,-1 0 0,1 0 0,-1 0 1,1 1-1,-1-1 0,1 2-7,13 17 133,36 33-5,-24-20 128,-21-27-256,0-1 0,-1 1 0,0 0 0,-1 1 0,1-1 0,-1 1 0,-1 0 0,2 4 0,-4-9 24,0 0 0,-1 0 0,1 1 0,-1-1 0,0 0 0,0 1 0,0-1 0,-1 0 0,1 0 0,-1 1 0,0-1 0,0 0 0,-1 2-24,-1 10 72,1-6-44,-1 0-1,0 0 1,0-1-1,-1 1 0,0-1 1,0 0-1,-1 0 1,0 0-1,0-1 1,-1 0-1,0 0 0,0 0 1,-1 0-1,-7 4-27,11-8 0,-2-1 0,1 1 0,0-1 0,0 0 0,-1 0 0,1-1 0,-3 1 0,-23 11 0,29-13 0,-1 0 0,0 1 0,1-1 0,-1 0 0,0 0 0,1 0 0,-1 0 0,0 0 0,1 0 0,-1-1 0,0 1 0,-1-1 0,-17-1 0,-4 3 47,-6 1 56,19-1-125,0 0 1,-1 0 0,1-1-1,0-1 1,-1 0 0,1 0-1,-11-4 22,6 4-61,14 1 46,0 0 0,-1 0 0,1-1 0,0 1 0,0 0 0,0-1 0,-1 0 0,1 1 0,0-1 0,0 0 0,0 0 0,0 0 0,-2-1 15,-18-11-78,19 11 57,0 1 1,0-1-1,0 0 1,0 0 0,0 0-1,0 0 1,0 0 0,1-1-1,-1 1 1,1-1 0,-1 1-1,1-1 1,0 0 0,0 0-1,-1-2 21,2 1-14,-1 0 0,1 0 0,0 0-1,0 0 1,0 0 0,0 0 0,0-1 0,1 1-1,0-4 15,0-1-81,0 4-119,0 0 1,0 0-1,0 0 0,1 0 0,0 0 0,1-4 200,-2 7-512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4:15.014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461 9 1024,'-4'-1'115,"1"-1"-3,0 1 1,0 0-1,0 0 0,0 1 0,0-1 0,0 1 0,0-1 0,0 1 0,0 0 0,0 0 0,0 0 0,0 1 0,0-1 1,0 1-1,0-1 0,0 1 0,0 0 0,0 0 0,0 1 0,1-1 0,-1 0 0,0 1-112,-7 5 214,0 0 1,0 0-1,1 1 0,0 0 0,1 1 0,-1 0 0,2 0 1,-1 1-1,1 0 0,1 1 0,0-1 0,0 1-214,2-2 162,-1 0-1,1 0 1,1 0-1,0 1 0,0-1 1,1 1-1,0 0 1,1-1-1,0 1 1,1 0-1,0 0 1,0 0-1,1 0 1,0-1-1,1 3-161,-1-8 94,1 1 0,-1-1 0,1 0-1,0 1 1,0-1 0,1 0 0,-1 0 0,1-1-1,0 1 1,0 0 0,0-1 0,0 0 0,0 0-1,4 3-93,-4-4 50,0 0 0,0-1-1,0 1 1,0-1-1,0 0 1,0 0-1,0 0 1,1 0-1,-1 0 1,0 0-1,1-1 1,-1 0-1,0 0 1,1 0-1,-1 0 1,0 0-1,0-1 1,1 1-1,-1-1 1,3-1-50,0 0 67,1-1 1,-1 0-1,1 0 0,-1-1 1,0 0-1,-1 0 1,1-1-1,-1 1 0,1-1 1,-1 0-1,-1-1 0,1 1 1,-1-1-1,0 0 1,0 0-1,-1 0 0,1 0 1,-1-1-1,-1 0 0,1 1 1,-1-1-1,-1 0 1,2-5-68,-2 5 67,0 0 1,0-1 0,-1 1 0,0 0 0,0 0 0,0 0 0,-1 0 0,0 0-1,-1 0 1,0 0 0,0 0 0,0 1 0,-1-1 0,0 0 0,0 1 0,0 0-1,-1 0 1,0 0 0,0 0 0,-1 1 0,0-1 0,0 1 0,0 0 0,0 1-68,2 2 24,1 0 1,-1 0-1,0 1 1,0-1-1,0 1 1,0-1-1,0 1 1,0 0-1,0 0 1,0 1-1,0-1 1,-1 1-1,1-1 1,0 1-1,0 0 1,-1 0-1,1 1 1,0-1-1,0 1 1,-1-1-1,1 1 1,0 0-1,0 0 1,0 1-1,0-1 1,0 0-1,0 1 1,1 0-1,-1 0 1,0 0-1,1 0 1,-1 1-25,-4 2 56,1 1 1,0 0 0,0 1 0,1 0-1,0-1 1,0 2 0,1-1-1,0 0 1,0 1 0,1 0 0,-3 6-57,3-2 51,0-1 0,1 1 1,0 0-1,1-1 1,1 1-1,0 0 1,0 0-1,2 6-51,-2-12 23,1 0-1,0 0 0,1-1 0,-1 1 0,1 0 1,0 0-1,1-1 0,-1 0 0,1 1 0,0-1 1,1 0-1,-1 0 0,1 0 0,0-1 0,0 1 1,1-1-1,1 2-22,-4-5 10,0 1 0,1-1 0,-1 0 0,0 0 0,0 0-1,1 0 1,-1 0 0,0 0 0,1 0 0,-1-1 0,1 1 0,-1-1 0,1 0 0,-1 0 0,1 0 0,0 0 0,-1 0 0,3-1-10,-1 0 15,0 0 1,-1 0-1,1-1 1,0 0 0,-1 1-1,1-1 1,-1-1-1,0 1 1,1 0-1,-1-1 1,1-1-16,2-2 34,0-1 0,-1 1 0,1-1 0,-2 0 0,1 0 1,-1 0-1,0-1 0,0 0 0,-1 0 0,0 0 0,0-1-34,-2 1 15,1 0 0,-1 1 0,-1-1 0,0 0 0,0 0-1,0 0 1,-1 0 0,0 0 0,0 0 0,-1 1 0,0-1 0,-1 1 0,0-1-1,0 1 1,0 0 0,-1 0 0,0 0 0,0 0 0,-4-3-15,5 6 9,-1 0 0,0 0 0,0 0 0,0 0 0,0 1 0,0 0-1,-1 0 1,0 0 0,1 0 0,-1 1 0,0 0 0,0 0 0,-1 0 0,1 1 0,0-1 0,0 1 0,-1 0 0,1 1 0,-1 0 0,1-1 0,-1 2 0,1-1 0,0 1 0,-1-1 0,1 1 0,0 1 0,-1-1-1,-3 3-8,2-2 8,0 1-1,1 1 0,-1 0 0,1-1 1,0 2-1,0-1 0,0 1 0,0 0 0,1 0 1,0 1-1,0-1 0,0 1 0,1 0 0,0 0 1,0 1-1,1 0 0,-3 5-7,4-8 6,0 1 1,1 1-1,-1-1 0,1 0 0,0 0 0,1 0 0,-1 1 1,1-1-1,0 0 0,0 1 0,1-1 0,-1 0 1,1 0-1,0 1 0,1-1 0,-1 0 0,1 0 0,0 0 1,1 0-1,-1-1 0,1 1 0,0-1 0,0 1 1,0-1-1,2 2-6,-2-2 9,2 0-1,-1 0 1,0 0 0,1 0-1,-1-1 1,1 0 0,0 0 0,0 0-1,1 0 1,-1-1 0,0 0 0,1 0-1,0 0 1,-1-1 0,1 0-1,0 0 1,-1 0 0,3-1-9,0 0 22,-1 0 0,0-1 0,1 0-1,-1-1 1,0 1 0,0-1 0,0-1 0,0 1 0,0-1 0,-1-1 0,1 1 0,-1-1-1,3-3-21,-1 2 29,-2 0-1,1-1 0,-1 0 0,0 0 0,0-1 0,-1 0 0,1 0 0,-2 0 0,1-1 0,-1 1 0,2-7-28,-3 8 16,-1 0-1,0 0 1,0 0-1,-1-1 0,0 1 1,0 0-1,0-1 0,-1 1 1,0-1-1,0 1 1,-1-1-1,0 1 0,0-1 1,0 1-1,-3-7-15,3 11 21,-16-38 144,16 38-152,0 0 1,0 0 0,-1 0 0,1 0-1,-1 0 1,1 0 0,-1 0 0,0 1-1,0-1 1,0 1 0,0-1-1,0 1 1,0-1 0,0 1 0,0 0-1,-1 0-13,-8-2 128,0 1 0,0 1 0,0-1 0,-7 1-128,11 1 25,5 0-12,1 0-1,0 0 0,-1 0 0,1 0 0,-1 0 0,1 0 1,0 0-1,-1 1 0,1-1 0,0 0 0,-1 1 0,1-1 0,0 1 1,0 0-1,-1-1 0,1 1 0,0 0 0,0 0 0,0 0-12,-1 0 7,0 0 1,-1 0-1,1 0 0,0-1 0,0 1 0,0 0 0,-1-1 0,1 0 0,0 1 0,-1-1 0,1 0 0,-3 0-7,-16 2 43,9 1-11,1 0 0,-1 1 0,1 0 0,0 1 0,1 0 0,-1 0 0,1 2 0,-5 3-32,-3 1 50,15-9-31,0 0 0,0 0-1,0 1 1,0-1 0,0 1 0,0-1-1,1 1 1,-1 0 0,1 0 0,0 0-1,-2 3-18,-5 8 29,6-10-7,0 0 0,1 1 0,-1-1 0,1 0 1,0 1-1,0-1 0,0 1 0,1 0 0,-1-1 0,1 1 1,0 0-1,1 0 0,-1 0 0,1 0 0,0 0 1,0 0-1,1 2-22,0-3-90,-1-2 91,1 0 1,-1 0 0,1 0-1,-1-1 1,0 1 0,0 0-1,0 0 1,0 0 0,0 0-1,0 1-1,-7 1 155,-7-9-108,12 5-38,1-1 0,0 0 1,0 0-1,0 0 0,0 0 1,-1 0-1,1 0 0,1 0 1,-1 0-1,0 0 0,0 0 1,0 0-1,1-1 0,-1 1 1,0 0-1,1 0 0,-1-1 1,1 1-1,0-1 0,-1 1 1,1 0-1,0-1 0,0 1 1,0-1-1,0 1 0,0-1 1,0 1-1,0-1-9,1-3 29,0 0-1,0 0 1,0 0 0,1 0-1,0 1 1,0-1 0,0 0-1,1 0-28,-45 69 0,40-60 39,0 0 1,1 0-1,-1 0 0,1 0 0,0 0 0,0 4-39,-1-24 274,2 13-274,-1 0 0,1 0 0,-1 0 1,1-1-1,0 1 0,0 0 0,1 0 1,-1 0-1,1 0 0,-1 0 1,1 0-1,0 0 0,0 0 0,1-2 0,-3 13 26,1 0 0,0 0-1,0 0 1,0 0-1,2 8-25,1-9 2,-1 0 0,1-1-1,0 1 1,0 0 0,1-1-1,0 0 1,0 0-1,1 0 1,0 0 0,0-1-1,0 1 1,0-1 0,3 1-2,36 11 234,-40-15-247,-1 0 0,0 0-1,1 0 1,0 0 0,-1-1-1,1 0 1,0 0 0,1 0 13,3 1 70,-1-1 0,0-1-1,1 0 1,5 0-70,23 1-66,-27-1 50,0 1 1,0-2-1,0 1 1,0-1-1,0 0 0,7-3 16,11-1-13,-18 5 13,0-2 0,0 0 0,-1 0 0,1 0 0,0-1 0,-1 0 0,0-1 0,0 0 0,0 0 0,4-4 0,-5 4 30,0 0-1,1 0 0,-1 0 0,6-1-29,-6 2 23,0 1 0,-1-1 1,1-1-1,-1 1 0,0-1 0,2-2-23,-5 2-2,0 1 0,-1-1-1,1 0 1,-1 0-1,0 0 1,0 0 0,0-1-1,-1 1 1,1-2 2,0 1-6,0-1 0,-1 1 0,0 0 0,0-1 0,-1 1 0,1-1 0,-1 1 1,0 0-1,-1-1 0,1 1 0,-1-1 0,0 1 0,-1 0 0,1-1 0,-1 1 0,0 0 0,0 0 0,-1-1 6,2 4-11,0 0-1,0 0 0,0 1 1,0-1-1,1 0 0,-1 0 1,1 0-1,0 0 1,-1 0-1,1 0 0,0-2 12,3 5 16,0 0 0,-1 0 0,1 1 0,-1-1 0,1 1 0,-1-1 0,0 1 0,2 1-16,-2-1-4,1 0 0,-1 0 0,0 1 1,0-1-1,0 1 0,0-1 0,0 1 0,0-1 0,-1 1 0,1 0 0,-1 0 0,0 0 0,0 0 0,0 0 0,0 0 0,-1 0 0,1 0 0,-1 0 0,1 1 0,-1-1 0,0 0 0,-1 0 0,1 0 0,0 0 1,-1 1-1,0-1 0,0 2 4,-5 8 50,4-11-44,1 0 1,0 0-1,0 0 0,0 0 0,1 0 1,-1 0-1,0 1 0,1-1 0,-1 2-6,27-18 0,-24 11 0,1 0 0,0 0 0,0 0 0,-1-1 0,0 1 0,0-1 0,0 1 0,2-5 0,-2 4 0,0 0 0,0 0 0,0 1 0,1-1 0,-1 0 0,3-1 0,-5 5 1,0 0-1,0 0 0,0 0 0,0 0 0,0 0 1,0-1-1,0 1 0,1 0 0,-1 0 1,0 0-1,0 0 0,0 0 0,0 0 1,0 0-1,1 0 0,-1 0 0,0 0 0,0 0 1,0-1-1,0 1 0,1 0 0,-1 0 1,0 0-1,0 0 0,0 0 0,1 0 0,-1 1 1,0-1-1,0 0 0,0 0 0,0 0 1,1 0-1,-1 0 0,0 0 0,0 0 1,0 0-1,0 0 0,0 0 0,1 0 0,-1 1 1,0-1-1,4 9 17,-1 8-22,-3-14 20,-1 0 0,1 0 0,0-1 1,-1 1-1,1 0 0,-1-1 1,0 1-1,0-1 0,0 1 0,0-1 1,0 1-1,0-1 0,-1 0 1,0 2-16,-4 4 20,10-20-276,-5 10-256,0 1 128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4:52.321"/>
    </inkml:context>
    <inkml:brush xml:id="br0">
      <inkml:brushProperty name="width" value="0.2" units="cm"/>
      <inkml:brushProperty name="height" value="0.4" units="cm"/>
      <inkml:brushProperty name="color" value="#00FDFF"/>
      <inkml:brushProperty name="tip" value="rectangle"/>
      <inkml:brushProperty name="rasterOp" value="maskPen"/>
    </inkml:brush>
  </inkml:definitions>
  <inkml:trace contextRef="#ctx0" brushRef="#br0">373 13 768,'-1'-1'62,"0"0"0,0 0 0,0 1-1,0-1 1,0 0 0,0 1 0,0-1 0,0 1 0,0 0 0,0-1-1,0 1 1,0 0 0,0 0 0,0-1 0,0 1 0,0 0 0,-1 0-1,1 0 1,0 0 0,0 1 0,0-1 0,0 0 0,0 0 0,0 1-1,0-1 1,0 0 0,0 1 0,0-1 0,0 1 0,0 0 0,-1-1-62,-29 21 429,23-14-216,1-1 1,0 1-1,1 1 1,-1-1-1,1 1 1,1 0-1,-1 1 1,2-1-1,-1 1 1,1 0-1,0 0 1,-2 9-214,4-11 126,0 1 1,1 0-1,0 0 1,0 0-1,0 0 1,1 0-1,1 0 1,-1 0-1,1-1 1,0 1-1,1 0 1,0 0-1,0-1 1,1 1 0,0-1-1,0 1-126,-2-6 51,0 0 0,0 0 1,1 0-1,-1 0 0,0 0 0,1 0 0,-1-1 0,1 1 0,-1 0 0,1-1 1,0 1-1,-1-1 0,1 0 0,0 0 0,0 0 0,0 0 0,0 0 1,0 0-1,1 0 0,-1 0 0,0-1 0,0 1 0,0-1 0,1 0 0,-1 0 1,0 0-1,0 0 0,1 0 0,-1 0 0,0 0 0,0-1 0,0 1 1,1-1-1,-1 0 0,0 0 0,0 1 0,0-1 0,0-1 0,0 1 1,0 0-52,4-3 115,0 1 1,0-1 0,0-1 0,-1 1-1,1-1 1,-1 0 0,0 0 0,-1-1-1,1 1 1,-1-1 0,0 0 0,1-2-116,-2 0 92,0 1 0,0 0 0,-1-1 0,0 1 0,0-1 1,-1 0-1,0 0 0,-1 1 0,1-1 0,-1 0 0,-1 0 1,0 0-1,0 0-92,1 5 53,-1-1 0,0 0 0,0 1 1,0-1-1,0 1 0,-1-1 0,0 1 0,1-1 1,-1 1-1,0 0 0,-1 0 0,1 0 0,0 0 1,-1 1-1,0-1 0,1 1 0,-1-1 0,0 1 1,0 0-1,-1 0 0,1 0 0,0 0 1,-1 1-1,1 0 0,-1-1 0,1 1 0,-1 0 1,-1 0-54,1 1 47,0 0 0,-1 0 0,1 0 0,0 0 0,-1 1 0,1-1 0,-1 1 0,1 0 0,0 1 0,0-1 0,0 1 0,0 0 0,0 0 0,0 0 0,0 0 0,1 1 0,-1-1 0,1 1 0,-2 2-47,-1-1 56,1 2 1,0-1-1,0 0 1,1 1-1,0 0 1,0 0-1,0 0 1,1 1-1,-1-1 1,2 1-1,-2 4-56,2-2 51,0-1-1,1 1 1,0 0-1,1 0 1,0 0-1,0 0 1,1-1-1,0 1 1,1 0-1,0 0 1,0-1-1,1 1 1,0-1-1,3 6-50,-4-10 22,-1-1-1,1 0 0,0 1 0,0-1 1,0 0-1,0 0 0,1 0 0,0 0 1,-1 0-1,1-1 0,0 1 0,0-1 0,0 0 1,0 1-1,1-2 0,-1 1 0,1 0 1,-1-1-1,1 1 0,0-1 0,-1 0 1,1 0-1,0-1 0,0 1 0,-1-1 1,1 0-1,0 0 0,0 0 0,0 0 1,0 0-1,-1-1 0,1 0 0,0 0 0,3-1-21,-2 0 40,-1 0-1,1-1 1,-1 1-1,0-1 1,0 0-1,0 0 1,0 0-1,0-1 0,-1 1 1,1-1-1,-1 0 1,0 0-1,0 0 1,-1 0-1,1-1 0,-1 1 1,0-1-1,0 1 1,0-1-1,0-1-39,-1 1 53,1-1 0,-1 1-1,0-1 1,0 0 0,0 1 0,-1-1-1,0 0 1,0 0 0,0 1 0,-1-1-1,0 0 1,0 1 0,0-1 0,-1 1-1,0-1 1,0 1 0,-2-3-53,1 2 34,0 0-1,0 1 1,-1 0 0,0-1 0,0 1 0,0 1 0,0-1-1,-1 0 1,0 1 0,0 0 0,0 0 0,-1 1 0,1 0 0,-1-1-1,0 2 1,0-1 0,0 1 0,0 0 0,0 0 0,0 0-1,-1 1 1,1 0 0,-1 1 0,1-1 0,0 1 0,-1 0-1,1 1 1,-1-1 0,-4 2-34,0 1 14,0-1 0,-1 2 0,1-1 0,1 2 0,-1-1 0,1 1 0,-1 1 1,1 0-1,1 0 0,-1 1 0,-3 4-14,9-7 5,0 0 0,0 0 0,0 0 0,1 1 0,-1 0 0,1-1 1,0 1-1,1 0 0,-1 0 0,1 1 0,0-1 0,0 0 0,1 1 0,-1-1 0,1 1 1,1 0-1,-1-1 0,1 1 0,0 0 0,0-1 0,0 1 0,1 0 0,0-1 0,1 3-5,-1-2 17,1 0-1,0 1 1,1-1-1,-1 0 0,1 0 1,1 0-1,-1-1 0,1 1 1,0-1-1,0 0 1,0 0-1,1 0 0,0-1 1,0 1-17,-2-3 10,0 1 1,1-1-1,-1 0 1,0-1-1,0 1 0,1 0 1,-1-1-1,1 0 1,0 0-1,-1 0 1,1 0-1,0-1 1,0 1-1,-1-1 1,1 0-1,0 0 0,0 0 1,-1-1-1,1 1 1,0-1-1,-1 0 1,1 0-1,0 0 1,-1-1-1,2 0-10,-1 0 3,0-1-1,-1 0 1,1 0 0,-1 0-1,0 0 1,0 0-1,0-1 1,0 1 0,-1-1-1,0 1 1,1-1 0,-1 0-1,0 0 1,-1 0-1,1-1 1,-1 0-3,3-7 43,0 0 0,-2 0-1,1 0 1,-1 0 0,-1-4-43,-1 10 10,0 0 1,0-1-1,0 1 0,-1 0 1,0 0-1,0 0 0,-1-1 1,0 1-1,0 1 0,0-1 0,-1 0 1,1 0-1,-1 1 0,-1 0 1,-3-5-11,5 7 5,-1 0 0,0 0 0,0 0 0,0 0 0,0 1 0,-1 0 0,1-1 1,-1 1-1,1 0 0,-1 1 0,0-1 0,1 1 0,-1-1 0,0 1 0,0 0 0,0 1 1,0-1-1,0 1 0,0 0 0,0 0 0,0 0 0,0 0 0,0 1 0,-3 0-5,1-1-6,0 1 0,0 0-1,0 1 1,1-1-1,-1 1 1,0 1 0,0-1-1,1 1 1,0 0-1,-1 0 1,1 0 0,0 1-1,1-1 1,-1 1-1,0 1 1,1-1 0,0 0-1,0 1 1,1 0-1,-2 2 7,2-2 13,-1 1-1,1 0 0,0 1 0,0-1 1,1 0-1,0 1 0,0 0 1,1-1-1,-1 1 0,1 1-12,1-4 9,0 0 0,0 0 0,0 0 0,1 0 1,-1 0-1,1 0 0,0 0 0,0-1 0,1 1 0,-1 0 0,1 0 0,-1-1 0,1 1 0,0-1 1,1 1-1,-1-1 0,3 2-9,-3-1 10,0-1 1,1 0 0,-1-1-1,1 1 1,0 0 0,0-1-1,0 1 1,0-1 0,0 0-1,0 0 1,0 0 0,1-1-1,-1 1 1,1-1 0,0 0-1,-1 0 1,1 0 0,0 0-1,-1-1 1,1 1 0,0-1-1,4 0-10,-8 0 1,0 0 0,0 0 0,0 0 0,0 0 0,0 0-1,0 0 1,0 0 0,0 0 0,1 0 0,-1-1 0,0 1-1,0 0 1,0 0 0,0 0 0,0 0 0,0 0 0,0 0-1,0 0 1,0 0 0,0 0 0,0 0 0,0 0 0,0-1 0,0 1-1,0 0 1,0 0 0,0 0 0,0 0 0,0 0 0,0 0-1,0 0 1,0 0 0,0 0 0,0-1 0,0 1 0,0 0-1,0 0 1,0 0 0,0 0 0,0 0 0,0 0 0,0 0-1,0 0 1,0 0 0,0-1 0,0 1 0,0 0 0,0 0 0,0 0-1,0 0 1,0 0 0,0 0 0,0 0 0,-1 0 0,1 0-1,0 0 1,0 0 0,0 0-1,-8-9 112,-15-8 99,20 15-199,-15-11 8,11 9 3,1 0 1,0 0-1,0-1 1,1 0-1,-1 0 1,-3-5-24,8 9 3,0-1 0,0 0 1,0 1-1,0-1 1,0 0-1,1 0 0,-1 1 1,1-1-1,-1 0 1,1 0-1,-1 0 1,1 0-1,0 0 0,0 0 1,0 0-1,0 0 1,0 0-1,1 0 1,-1 1-1,0-1 0,1 0 1,0 0-1,-1 0 1,1 0-1,0 1 0,0-1 1,0 0-1,0 0-3,6-10 49,1 1 0,0-1 1,0 1-1,1 0 0,1 1 0,0 0 0,0 1 0,1 0 0,0 1 0,6-4-49,4-2 37,1 2 1,0 0-1,1 1 0,3 1-37,5-8 216,-29 16-191,0 1 1,0-1-1,0 1 0,1-1 0,-1 1 0,0 0 0,1 0 0,-1 0 0,1 0 0,-1 0 0,1 0 0,0 1 0,-1-1 1,1 1-1,0 0 0,-1 0 0,1 0 0,0 0 0,-1 0 0,1 0 0,0 1 0,0 0-25,3 1 13,-1 0 0,1 1 0,-1 0 0,0 0 0,0 0 0,2 3-13,21 11 50,-23-15-16,0 1 1,0-1-1,-1 1 0,1 0 0,-1 0 0,0 0 0,0 0 0,0 1 0,0 0 1,-1 0-1,1 0 0,-1 0 0,0 1 0,0-1 0,1 3-34,-3-5 12,0-1 0,0 0 0,0 0-1,0 1 1,0-1 0,0 0 0,1 0-1,-1 0 1,0 0 0,1-1 0,-1 1 0,1 0-1,0 0-11,15 10 103,-17-10-108,1 0 1,0 0-1,0 0 0,-1 0 0,1 0 0,-1 0 0,1 1 0,-1-1 0,1 0 0,-1 0 1,0 1-1,0-1 0,1 0 0,-1 2 5,0-2-5,0 1-1,0 0 1,1-1-1,-1 1 1,0-1-1,1 1 1,0-1 0,-1 1-1,1-1 1,0 1-1,0 0 6,-1-2-6,0 1-1,0 0 1,1 0-1,-1 0 1,0 0-1,0-1 0,0 1 1,0 0-1,0 0 1,0 0-1,-1 0 1,1-1-1,0 1 1,0 0-1,-1 0 0,1 0 1,0-1-1,-1 1 1,1 0-1,0 0 1,-1-1-1,0 1 1,1 0-1,-1-1 0,1 1 1,-1-1-1,1 1 1,-1-1-1,0 1 1,0-1-1,0 1 7,-4 5-53,3-2 54,0 4 18,0 0-1,-1-1 1,0 1-1,-1-1 1,0 0-1,0 0 1,-1 0 0,0 1-19,-5 1 98,-1-1 0,0 0 0,0-1 0,-1 0 0,-11 4-98,1 5-107,22-16 109,-1 1 1,1-1-1,-1 1 0,1-1 1,0 1-1,0-1 0,-1 1 1,1-1-1,0 1 0,0-1 1,0 1-1,-1 0 0,1-1 1,0 1-1,0-1 0,0 1 1,0 0-1,0-1 0,0 1 1,0-1-1,0 1 0,1 0 1,-1-1-1,0 1 0,0-1 1,0 1-1,1-1 0,-1 1 1,0-1-1,1 1 0,-1-1 1,0 1-1,1-1 0,-1 1 1,1-1-1,-1 1 0,0-1 1,1 0-1,-1 1 0,1-1 1,-1 0-1,1 1 0,-1-1 1,1 0-1,0 0 0,-1 0-2,2 2 2,1-2 1,-1 1-1,0 0 0,0 0 0,1-1 0,-1 1 0,0-1 0,0 1 0,1-1 0,-1 0 1,1 0-1,-1 0 0,0 0 0,1-1 0,-1 1 0,2-1-2,2-1 16,-1 1 0,0-1-1,1-1 1,-1 1 0,0-1-1,3-1-15,-3 0 8,-1-1-1,1 1 1,-1-1 0,0 0-1,0-1 1,0 1 0,-1 0-1,0-1 1,0 0-1,0 0 1,-1 0 0,0 0-1,0 0 1,1-6-8,-2 9 9,0 0 1,0-1-1,0 1 0,-1 0 1,1 0-1,-1-1 0,0 1 1,0 0-1,0-1 0,-1 1 1,1 0-1,-1-1 0,1 1 1,-1 0-1,0 0 0,0-1-9,0 3 26,0-1-1,1 1 1,-1-1 0,1 0-1,0 1 1,-1-1-1,1 0 1,0 1 0,0-1-1,0-1-25,1 2 0,-1 1 0,0 0 0,1 0 0,-1-1 0,0 1 0,1 0 0,-1 0 0,1-1 0,-1 1 0,0 0 0,1 0 0,-1 0 0,1 0 0,-1-1 0,1 1 0,-1 0 0,0 0 0,1 0 0,-1 0 0,1 0 0,-1 0 0,1 0 0,-1 0 0,1 1 0,-1-1 0,0 0 0,1 0 0,-1 0 0,1 0 0,-1 1 0,10 3 0,-7-4 0,0 1 0,0 0 0,0 0 0,-1 1 0,1-1 0,0 1 0,-1-1 0,1 1 0,-1 0 0,0 0 0,0 0 0,0 0 0,-1-1 0,0 0 0,0-1 0,-1 1 0,1 0 0,-1 0 0,1 0 0,-1 0 0,1 0 0,-1 0 0,0 1 0,0-1 0,1 0 0,-1 0 0,0 0 0,0 0 0,0 0 0,0 0 0,0 0 0,0 0 0,0 1 0,-1-1 0,1 0 0,0 0 0,-1 0 0,1 0 0,0 0 0,-1 0 0,0 0 0,1 0 0,-1 0 0,0 0 0,-23 38 128,60-112 22,-36 70-167,0 3 18,1-1 0,-1 0-1,0 0 1,0 0-1,1 1 1,-1-1-1,0 0 1,1 1-1,-1-1 1,1 0 0,-1 1-1,1-1 1,-1 0-1,1 1 1,0-1-1,-1 1 1,1-1-1,0 1 1,-1-1 0,1 1-1,0 0 1,-1-1-1,1 1 1,0 0-1,0-1 1,-1 1-1,1 0 1,0 0 0,0 0-1,4 0 85,-4 0-85,-1 0 1,1 0 0,0 0-1,-1 0 1,1 1-1,0-1 1,-1 0-1,1 0 1,-1 1 0,1-1-1,-1 1 1,1-1-1,-1 0 1,1 1-1,-1-1 1,1 1 0,-1-1-1,1 1 1,-1-1-1,0 1 1,1 0-1,-1-1 1,0 1-1,1-1 1,-1 1 0,0 0-1,0-1 1,0 1-1,0 0 1,0-1-1,1 1 1,-1 0 0,0-1-1,-1 1 1,1 0-1,0-1 1,0 1-1,0 0 1,0-1 0,0 1-1,-1 0 0,-7 25-2,4-21 25,-1 1-1,0-1 1,0-1 0,-1 1-1,1-1 1,-1 0-1,0 0 1,0 0 0,-1-1-1,1 0 1,-1-1-1,1 1 1,-1-1-1,0 0 1,0-1 0,0 0-1,-2 0-22,8 0-36,1-1 1,-1 0-1,0 0 0,1 0 0,-1 0 0,1 0 1,-1 0-1,0 0 0,1 0 0,-1 0 0,1 0 1,-1 0-1,0-1 0,1 1 0,-1 0 0,1 0 0,-1-1 1,1 1-1,-1 0 0,1-1 0,-1 1 0,1 0 1,-1-1-1,1 1 0,-1-1 0,1 1 0,-1-1 1,1 1 35,-2-9-534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5:18.958"/>
    </inkml:context>
    <inkml:brush xml:id="br0">
      <inkml:brushProperty name="width" value="0.1" units="cm"/>
      <inkml:brushProperty name="height" value="0.2" units="cm"/>
      <inkml:brushProperty name="color" value="#00FDFF"/>
      <inkml:brushProperty name="tip" value="rectangle"/>
      <inkml:brushProperty name="rasterOp" value="maskPen"/>
    </inkml:brush>
  </inkml:definitions>
  <inkml:trace contextRef="#ctx0" brushRef="#br0">228 217 2176,'-13'3'330,"-14"4"1279,26-7-1557,0 1 1,0 0-1,0-1 1,0 1-1,0 0 1,0 0-1,0 0 0,0 0 1,0 0-1,1-1 1,-1 1-1,0 1 1,1-1-1,-1 0 1,1 0-1,-1 0 1,1 0-1,-1 0 1,1 0-1,0 1 1,0-1-1,-1 0-52,0 15 145,-1 0-1,2 0 0,0 0 1,1 0-1,0 0 1,2 2-145,-2-11 106,0-1 0,0 0-1,1 0 1,0 0 0,0-1 0,1 1 0,-1 0 0,1-1 0,0 1 0,1-1-1,-1 0 1,1 0 0,0-1 0,0 1 0,1-1 0,-1 0 0,3 2-106,-6-5 46,1 0 0,-1 0 0,1 0 0,0 0 0,0-1 0,-1 1 0,1 0 0,0-1 0,0 0 0,0 1 0,0-1 0,0 0 0,0 0-1,-1 0 1,1 0 0,0 0 0,0 0 0,0 0 0,0-1 0,0 1 0,0-1 0,0 0-46,2-1 62,-1 1-1,0-1 1,0-1-1,0 1 1,0 0-1,-1-1 1,1 1-1,0-1 0,-1 0 1,0 0-1,2-2-61,1-4 109,0 0 0,0 0 1,-1 0-1,0-1 0,0 0 0,-1 0 0,0 0 0,-1-3-109,0 1 157,-1-1 1,0 0-1,-1 0 1,0 1-1,-2-3-157,2 9 93,-1 0 0,0 1-1,-1-1 1,1 0-1,-1 1 1,0 0-1,-1-1 1,1 1 0,-1 0-1,0 0 1,0 0-1,-2-1-92,4 4 41,0 1 0,-1-1-1,1 1 1,-1 0 0,1-1-1,-1 1 1,1 0 0,-1 0-1,0 0 1,0 0 0,0 0-1,1 1 1,-1-1 0,0 0-1,0 1 1,0-1 0,0 1-1,0 0 1,0 0 0,0 0-1,0 0 1,0 0 0,0 0-1,0 0 1,0 1 0,0-1-1,0 1 1,0-1 0,0 1-1,1 0 1,-1 0 0,0 0-1,0 0 1,1 0 0,-1 0-1,0 0 1,1 1 0,-1-1-1,1 0 1,0 1 0,-1 0-41,-2 3 81,0-1 1,0 1 0,0 0 0,1 0 0,-1 0-1,1 0 1,1 0 0,-1 1 0,1-1-1,0 1 1,0 0 0,1 0 0,-1 2-82,2-3 46,0 0 1,0 0-1,0-1 1,1 1-1,0 0 1,0 0-1,0 0 1,0-1-1,1 1 1,0-1-1,0 1 1,0-1-1,0 0 1,1 0-1,-1 0 1,1 0-1,0 0 1,1 0-1,-1-1 1,1 1-1,-1-1 0,2 1-46,-2-2 25,-1-1-1,1 1 0,-1-1 1,1 0-1,0 1 0,0-1 1,0 0-1,-1-1 0,1 1 1,0 0-1,0-1 0,0 0 1,0 1-1,0-1 0,0 0 1,0-1-1,0 1 0,0 0 1,0-1-1,0 0 0,0 0 1,0 0-1,0 0 0,-1 0 1,1 0-1,0-1 0,-1 1 1,1-1-1,-1 0 0,0 0 1,1 0-1,-1 0 0,0 0 1,0 0-1,0 0 0,0-1-24,1-2 56,0 0 0,0 0-1,0-1 1,0 1-1,-1-1 1,0 1-1,0-1 1,-1 0-1,1 0 1,-1 0 0,0 0-1,-1 0 1,0 0-1,0 0 1,0 0-1,0 0 1,-1 0-1,0 1 1,-1-3-56,1 5 32,1-1 0,-1 1 0,0 0 0,0 0 0,0 0 0,-1 0 0,1 0 0,-1 0 0,0 0 0,1 1 0,-1-1 0,0 1 0,-1-1 0,1 1 0,0 0 0,-1 0 0,1 0 0,-1 0 0,0 0 0,0 0 0,1 1 0,-1-1 0,0 1 0,-1 0 0,1 0 0,0 0 0,0 0 0,0 1 0,0-1 0,-1 1 0,1 0 0,0 0 0,0 0 0,-1 0 0,0 1-32,-2 0 30,1 0 0,-1 1 0,1 0-1,-1 0 1,1 0 0,0 0 0,0 1-1,0 0 1,0 0 0,1 1 0,-1-1-1,1 1 1,0 0 0,0 0 0,0 0-1,1 1 1,-1-1 0,1 1 0,0 0-1,0 0 1,1 0 0,-1 0 0,1 1-1,0-1 1,1 0 0,-1 1 0,1 0-1,0-1 1,1 1 0,-1 0 0,1-1 0,0 1-1,1 0 1,-1-1 0,1 1 0,0 0-1,1-1 1,-1 1-30,1-2 14,-1-1 0,0 1 0,1-1 0,0 0 0,0 1 0,0-1 0,0 0 0,1 0 0,-1-1 0,1 1 0,-1 0 0,1-1-1,0 1 1,0-1 0,0 0 0,0 0 0,1 0 0,-1-1 0,0 1 0,1-1 0,0 0 0,-1 0 0,1 0 0,-1 0 0,1-1 0,0 1 0,0-1 0,1 0-14,2 0 28,0 0 1,0-1-1,0 1 1,0-2-1,0 1 1,-1-1-1,1 0 1,0 0-1,-1-1 1,0 1-1,1-2 0,-1 1 1,0-1-1,4-3-28,-5 2 22,0 0-1,0 0 1,-1-1-1,1 1 0,-2-1 1,1 0-1,0 0 1,-1 0-1,0-1 0,-1 1 1,1-1-1,-1 1 1,-1-1-1,1 0 0,-1 0 1,0 0-1,-1-7-21,1 10 18,-1 0-1,0-1 1,-1 1 0,1 0-1,-1 0 1,0-1-1,0 1 1,0 0 0,0 0-1,-1 0 1,0 0-1,1 0 1,-2 1 0,1-1-1,0 0 1,-1 1 0,1 0-1,-1-1 1,0 1-1,0 0 1,-1 1 0,1-1-1,0 0 1,-1 1 0,0 0-1,1 0 1,-1 0-1,0 0 1,-3 0-18,-1 0 16,0 0-1,0 1 1,0 0 0,0 0 0,0 1-1,0 0 1,-1 1 0,1-1-1,0 2 1,0-1 0,0 1 0,0 0-1,0 1 1,1 0 0,-1 0-1,1 1 1,0-1 0,-1 2 0,2-1-1,-1 1 1,1 0 0,-1 0-1,1 1 1,-4 6-16,5-8 13,0 1 0,1 0 0,0 1 0,1-1 0,-1 1 0,1 0 0,0 0 0,0 0 0,0 0 0,1 0 0,0 1 0,1-1 1,-1 1-1,1-1 0,0 1 0,1-1 0,0 1 0,0 0 0,0-1 0,1 1 0,0 0 0,0-1 0,0 1 0,1-1 0,0 0 0,1 1 0,-1-1 0,1 0 0,0 0 0,3 3-13,-4-6 9,0 0-1,0 0 1,0 0 0,1-1-1,-1 1 1,1-1 0,-1 1 0,1-1-1,0 0 1,0 0 0,0 0-1,0-1 1,0 1 0,0-1-1,1 0 1,-1 1 0,0-1-1,1-1 1,-1 1 0,1-1-1,-1 1 1,1-1 0,-1 0 0,3 0-9,-1-1 20,0 0 0,0 0 0,0-1 1,0 1-1,-1-1 0,1 0 1,-1-1-1,1 1 0,-1-1 1,0 0-1,0 0 0,0 0 0,0 0 1,-1-1-1,1 1 0,2-5-20,-2 3 24,0-1-1,-1 1 1,0-1-1,0 0 1,0 0-1,-1 0 1,0 0-1,0 0 1,0-1-1,-1 1 1,0-1-1,0 1 1,-1-1-1,0 1 1,0-1 0,0 0-1,-1 1 1,0-1-1,0 1 1,-2-4-24,2 5 16,-1 0 0,0 0 0,0 0 0,0 0 0,0 0 1,-1 1-1,0-1 0,0 1 0,0 0 0,-1 0 0,1 0 1,-1 0-1,0 1 0,0-1 0,-1 1 0,1 0 1,0 0-1,-1 0 0,0 1 0,0 0 0,0 0 0,0 0 1,0 0-1,0 1 0,-5-1-16,5 1 13,-1 1 1,1 0-1,-1 0 1,1 0-1,-1 1 1,1-1-1,-1 1 1,1 1-1,-1-1 1,1 1-1,0 0 1,0 0-1,0 1 1,0-1-1,0 1 1,0 0-1,1 0 1,-1 1-1,1-1 1,0 1-1,0 0 1,1 0-1,-1 1 1,1-1-1,-1 1 1,2-1-1,-1 1 1,0 0-1,1 0 1,0 0-1,0 1 1,0-1-1,1 0 1,0 1-1,0-1 1,0 1-1,1-1 1,0 1-1,0-1 1,0 1-1,1 0 1,-1-1-1,1 0 1,1 1-1,-1-1 1,1 1-1,0-1 1,0 0-1,1 2-13,-2-5 5,1 1 0,-1-1 0,1 1-1,-1-1 1,1 0 0,0 1 0,0-1-1,0 0 1,0 0 0,0 0 0,0-1 0,0 1-1,1 0 1,-1-1 0,1 0 0,-1 1 0,1-1-1,-1 0 1,1 0 0,0-1 0,0 1-1,-1 0 1,1-1 0,0 0 0,0 1 0,0-1-1,0 0 1,-1-1 0,1 1 0,0 0-1,0-1 1,0 0 0,-1 1 0,1-1 0,0 0-1,-1-1 1,1 1 0,-1 0 0,1-1-1,-1 1 1,0-1 0,1 0 0,-1 0 0,0 0-1,0 0 1,0 0 0,-1 0 0,1 0 0,0-1-1,-1 1 1,0-1 0,1 1 0,-1-1-1,0 1 1,0-1 0,0 0 0,-1 0 0,1-1-5,0-4 9,0 0 1,0 0 0,-1-1 0,0 1 0,-1 0 0,0 0-1,0 0 1,-1 1 0,0-1 0,0 0 0,-1 0 0,0 1-1,0-1 1,-1 0-10,3 5 4,-1 0 0,0-1 0,0 1 0,0 0 0,0 0 0,-1 0 0,1 0 0,-1 0 0,0 1 0,0-1 0,0 1 0,0 0 0,0 0-1,0 0 1,-1 0 0,1 0 0,0 1 0,-1-1 0,0 1 0,1 0 0,-1 0 0,0 0 0,0 1 0,1 0 0,-1-1 0,0 1 0,0 0 0,0 1 0,1-1 0,-2 1-4,2 0 13,-1 0 1,0 1 0,1 0 0,-1-1 0,1 1 0,0 1 0,-1-1 0,1 0 0,0 1 0,1 0 0,-1-1 0,0 1-1,1 0 1,-1 1 0,1-1 0,0 1-14,-1 0 23,0 1-1,0-1 0,1 1 1,0 0-1,0 0 1,0 0-1,1 0 1,-1 0-1,1 1 0,1-1 1,-1 3-23,2 7 153,-1-11-124,1 0 0,-1-1 0,0 1 1,0 0-1,0-1 0,0 1 1,-1-1-1,1 1 0,-1 0 0,0-1 1,0 1-1,0-1 0,-1 1-29,2-4 107,-1-2-95,1 0 1,0 0 0,-1 0-1,1 0 1,-1 0 0,0 0-1,0 0 1,0 0-1,0 1 1,0-2-13,-6-14 45,6 11-18,1-1 0,0 0 0,1 1 1,-1-1-1,1 1 0,0-1 0,1 1 1,0-1-1,0 1 0,0 0 0,1 0 1,0 0-1,0 0 0,0 0 0,1 0 1,0 1-1,0 0 0,1-1-27,8-11 20,-9 11 0,0 0-1,1 0 1,-1 1 0,1-1-1,1 1 1,-1 0 0,1 1-1,0-1 1,0 1 0,0 0-1,0 0 1,1 1-20,60-14 363,-65 17-321,1 0-33,1 0 0,-1 1 0,0-1-1,0-1 1,0 1 0,0 0 0,1-1-1,-1 0 1,0 0 0,0 0-1,0 0 1,1-1-9,1 1 23,18-9 98,0 0 0,0-1 0,2-4-121,-24 15 2,1-1-1,-1 0 1,0 0 0,0 0-1,1 0 1,-1 0 0,0 0-1,0 0 1,0 0 0,0 0-1,0 0 1,-1 0 0,1-1-1,0 1 1,0 0 0,0-2-2,-1 2 0,0 1 0,0-1-1,0 1 1,0-1 0,0 1 0,-1-1 0,1 1 0,0-1 0,0 1-1,0-1 1,-1 1 0,1-1 0,0 1 0,0-1 0,-1 1 0,1-1 0,-1 1-1,1-1 1,0 1 0,-1 0 0,1-1 0,-1 1 0,1 0 0,-1-1 0,1 1-1,-1 0 1,1 0 0,-1-1 0,1 1 0,-1 0 0,1 0 0,-1 0-1,1 0 1,-1 0 0,1 0 0,-1 0 0,1 0 0,-1 0 0,0 0 0,1 0-1,-1 0 1,-1 0-2,-4-1-16,-1 0-1,0 0 1,1 0 0,-1 1 0,0 0 0,0 1 0,1 0 0,-1 0 0,0 0 0,1 1 0,-1-1 0,1 2 0,-1-1-1,0 1 19,2 0-5,-7 4 67,11-5-27,7-2-20,28-10-31,-24 7 4,1-1-1,0 1 1,0 1-1,0 0 1,0 1-1,0 0 1,0 1 0,0 0-1,9 1 13,-1 2 31,-15-3-19,0 0 1,0 1-1,0-1 0,0 1 0,0 0 0,0 0 0,-1 1 0,5 1-12,81 34 128,-47-12 64,-39-22-173,1-1 1,-1 0-1,0 1 0,0 0 0,0 0 0,0 0 1,-1 0-1,1 0 0,-1 1 0,1 1-19,-1 1 0,0 0 0,0 1 0,-1-1 0,0 0 0,0 4 0,4 18 0,1-12 45,-4-14-35,-1 0-1,0 1 0,0-1 0,0 0 0,0 1 1,0-1-1,-1 1 0,1-1 0,-1 2-9,7 17 128,-8-16-117,0 0 0,0 1 0,-1-1 0,0 0 0,0 0 0,0 0 0,0 0-1,-1 0 1,-1 1-11,-7 16 30,-27 61 98,36-80-127,0 1 0,1 0-1,0 0 1,-1 0 0,2 0 0,-1 0-1,0 1 0,1-5 0,0 1 0,0-1 0,0 1-1,0-1 1,0 1 0,0 0 0,0-1-1,0 1 1,0-1 0,0 1 0,1-1-1,-1 1 1,0-1 0,0 1 0,1 0-1,-1-1 1,0 0 0,1 1 0,-1-1-1,0 1 1,1 0 0,0-1-1,0 0 0,-1 0 0,1 1 0,0-1 0,0 0 0,-1 0 0,1 0 0,0 0 0,0 0-1,0 0 1,0 0 0,-1 0 0,1 0 0,0 0 0,0 0 0,-1-1 0,1 1 0,0 0 0,0-1 0,0 1 1,11-5-48,-5 3 46,1 0-1,-1-1 0,0 0 1,0 0-1,0-1 0,0 0 0,-1 0 1,1-1-1,-1 0 0,0 0 1,-1 0-1,1-1 0,-1 1 0,1-3 3,-4 5 5,0 0 0,0-1-1,0 1 1,-1 0 0,0-1-1,1 1 1,-1 0-1,-1-1 1,1 0 0,0 1-1,-1-1 1,0 1 0,0-1-1,0 0 1,0-1-5,-1-3 6,-1-1 0,0 1 0,0 0 1,-1 0-1,0 0 0,-1-1-6,0-1 0,4 9 0,0 0 0,-1-1 0,1 1 0,-1 0 0,1-1 0,-1 1 0,0 0 0,1-1 0,-1 1 0,0 0 0,0 0 0,0 0 0,0 0 0,0 0 0,0 0 0,0 0 0,0 0 0,0 0 0,-1 0 0,1 2 1,1-1 0,0 0 1,0 0-1,-1 1 0,1-1 0,0 0 0,0 0 0,0 1 1,-1-1-1,1 0 0,0 1 0,0-1 0,0 0 0,0 1 1,0-1-1,0 1 0,0-1 0,0 0 0,0 1 0,0-1 1,0 0-1,0 1 0,0-1 0,0 0 0,0 1 0,0-1 1,0 1-1,0-1 0,0 0 0,0 1 0,1-1 0,-1 0 1,0 0-1,0 1 0,0-1 0,1 0-1,6 26 68,-5-16-50,-1-6-12,0 0 0,-1-1 0,0 1-1,0 0 1,0 0 0,-1 0 0,1 0 0,-1 0-1,0-1 1,0 1 0,-1 3-6,1-5 3,0 1 1,0-1-1,0 0 1,0 0-1,0 0 0,-1 0 1,1 0-1,-1 0 0,0 0 1,1 0-1,-1-1 1,0 1-1,0-1 0,0 1 1,0-1-1,0 0 0,0 0 1,0 1-1,-1-1-3,1 0 0,0 1 0,0 0 0,0-1 0,1 1 0,-1 0 0,1 0 0,-1 0 0,1 0 0,0 0 0,-1 1 0,-3 5 8,-1 0-1,0-1 1,0 0 0,0 0-1,-1 0 1,0-1-1,0 0 1,-1 0 0,0-1-1,0 0 1,0-1 0,0 1-1,-1-2 1,-4 2-8,2-2 20,0-2 1,0 0-1,0 0 1,0-1-1,0 0 1,0 0-1,-6-3-20,2 2 6,7 1-17,0 0 1,-1-1-1,1 0 0,0-1 1,0 1-1,0-2 0,0 1 1,0-1-1,1 0 0,-1-1 1,1 1-1,-5-5 11,6 4-12,1 0 1,0-1-1,0 1 0,0-1 0,0-1 1,1 1-1,0 0 0,0-1 1,1 0-1,-1 0 0,1 0 0,0 0 1,1-1-1,0 1 0,0-1 0,0 0 1,1 1-1,0-1 0,0 0 0,1-3 12,-2-30-170,1 45 128,0 0 0,-1 0 0,1-1 0,-1 1 1,0-1-1,0 1 0,-1-1 42,-3 11-70,3-9 65,2 0-1,-1 1 1,1-1 0,0 0-1,0 1 1,0-1 0,1 1-1,0-1 1,1 1 0,-1-1-1,1 0 1,1 2 5,-1-4-3,0 1-1,0-1 0,0 0 1,1 0-1,0 0 1,0 0-1,0 0 1,0 0-1,1 0 1,-1-1-1,1 1 0,0-1 1,0 0-1,0 0 1,0 0-1,1 0 1,-1 0-1,2 0 4,-1-1 7,1 1 0,0-1 0,-1 0 1,1 0-1,0 0 0,0-1 0,0 0 0,0 1 0,0-2 0,0 1 0,0-1 0,0 0 1,0 0-1,0 0 0,2-1-7,46-8 169,7-5-169,-57 13 1,9-2 1,1-1 0,-1 0 0,7-4-2,-14 6-3,-1 0 0,1-1 1,-1 1-1,0-1 0,0 0 1,0 0-1,0-1 0,-1 1 1,1-1-1,2-3 3,-3 2 24,-2 4 35,-1 5-16,0-2-41,-1 3 8,1 0 1,-1-1-1,-1 1 0,1-1 1,-1 1-1,1-1 0,-1 0 1,-1 1-1,1-1 0,0 0 1,-1 0-1,0-1 0,0 1 1,0 0-1,-1-1 0,0 1-10,-6 5 40,0 0-1,-1 0 1,0-1-1,0-1 1,-1 1-40,8-7 14,0 1-1,0-1 1,0 1 0,0-1-1,0 0 1,0-1 0,0 1 0,0-1-1,0 0 1,-3 0-14,-43-4 135,41 3-130,1-1 10,0 1 0,0-1 0,0-1 0,1 1 0,-1-2 0,1 1 0,-1-1 1,1 0-1,0 0 0,1-1 0,-1 1 0,1-2 0,0 1 0,0-1 0,0 0 0,1 0 0,-1-3-15,1 4-55,0-1-1,1 1 0,0-1 1,1-1-1,-1 1 1,1 0-1,0-2 56,2 4-35,0 0 1,0 1-1,0-1 0,0 0 1,1 0-1,0 0 0,-1 0 1,2 0-1,-1 0 0,0 0 1,1 0-1,0 0 0,0 0 0,1-2 35,4-4 0,-6 10 64,0 0-149,0 0 0,-5-2 78,1 1 0,-1 0-1,0 1 1,0-1 0,0 1 0,-1 0 7,5 1-2,-1 0-1,1 0 0,0 0 1,0 0-1,0 0 1,0 1-1,0-1 1,0 0-1,0 1 1,0-1-1,0 0 0,0 1 1,1-1-1,-1 1 1,1-1-1,-1 1 1,1 0-1,0-1 0,-1 1 1,1-1-1,0 1 1,0 0-1,0-1 1,0 1-1,1 0 3,-1 3-7,0-1 0,0 1 0,0-1 0,1 1 0,0-1-1,0 1 1,0-1 0,0 0 0,1 1 7,2 1 0,0 1 0,1-2 0,0 1 0,0 0 0,0-1 0,1 0 0,5 3 0,-5-3 0,-8-3 0,-6-2 0,-15-2 0,18 1 0,-1 0 0,1 0 0,-1 0 0,0 0 0,1-1 0,-1 1 0,1-1 0,0-1 0,0 1 0,-1-1 0,2 0 0,-1 0 0,0-1 0,1 1 0,-1-1 0,1 0 0,0 0 0,0 0 0,1-1 0,-1 1 0,1-1 0,-1-3 0,3 7 21,21 20-42,8 22 75,-25-35-40,0 1 1,1-1-1,0 0 1,1 0-1,-1-1 1,1 1-1,0-1 0,0 0 1,0 0-1,1-1 1,0 1-1,0-1 1,0-1-1,7 4-14,-4-5 8,-1 0 0,1 0-1,0-1 1,0 0 0,0 0 0,0-1 0,0 0-1,0-1 1,7-1-8,-5 1 9,-1 0-1,0 0 0,1 1 0,-1 0 1,1 1-1,-1 1 0,3 0-8,-9-1 0,0-1 0,0 0 0,0 1 0,0-1 0,1-1 0,-1 1 0,0-1 0,0 1 0,0-1 0,0 0 0,0-1 0,0 1 0,-1-1 0,5-1 0,4-4 0,0 0 0,-1 0 0,8-8 0,36-24 128,11-4-128,-62 40 10,0 0 0,0 0-1,0 0 1,0-1 0,0 1 0,2-5-10,-5 7 5,1-1-1,-1 0 1,0 1 0,0-1 0,0 1-1,-1-1 1,1 0 0,0 0 0,-1 0-1,1 1 1,-1-1 0,1 0 0,-1 0 0,0 0-1,0 0 1,0 0 0,0 0 0,0 0-1,0 0-4,-5-15-305,-1-1-1,0 2 0,-2-3 306,3 8-384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3:49.325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347 50 896,'0'-1'59,"0"0"1,1 0-1,-1-1 0,0 1 0,0 0 1,0 0-1,0 0 0,-1-1 1,1 1-1,0 0 0,-1 0 1,1 0-1,0 0 0,-1 0 0,1-1 1,-1 1-1,0 0 0,1 0 1,-1 0-1,0 1 0,1-1 1,-1 0-60,-1 0 37,1 0 0,0 1 0,0 0 0,-1-1 0,1 1 1,0 0-1,-1-1 0,1 1 0,0 0 0,-1 0 0,1 0 1,-1 0-1,1 0 0,0 1 0,-1-1 0,1 0 0,0 1 1,0-1-1,-1 1 0,0 0-37,-2 0 101,1 1 1,-1 1-1,1-1 1,0 0-1,0 1 1,0 0-1,0-1 1,0 1-1,0 0 1,1 1-1,0-1 0,-2 2-101,-23 44 810,25-44-735,0 1 0,1 0 0,0 0 1,0-1-1,0 1 0,1 0 1,-1 0-1,2 0 0,-1 0 0,1 0 1,-1 0-1,1 0 0,1-1 1,-1 1-1,1 0 0,0-1 1,1 1-1,-1-1 0,2 3-75,-2-5 46,0 0 1,0 1-1,0-1 0,0 0 0,0 0 0,0 0 0,1-1 1,-1 1-1,1 0 0,0-1 0,0 0 0,0 1 0,0-1 1,0-1-1,1 1 0,-1 0 0,1-1 0,-1 1 1,1-1-1,-1 0 0,1 0 0,0-1 0,-1 1 0,1-1 1,0 0-1,-1 0 0,1 0 0,0 0 0,0-1 0,3 0-46,2-2 115,1-1 0,-1 0 0,1 0-1,-1-1 1,0 0 0,-1-1-1,0 0 1,1 0 0,-2-1 0,4-3-115,-8 7 45,0 0 0,0-1 0,-1 1 0,1-1 0,-1 0 0,0 0 0,0 0 0,0 0 0,0 0 0,-1 0 0,1-4-45,-1 5 24,-1 0 0,0 1-1,0-1 1,0 0 0,0 0 0,0 0-1,-1 0 1,1 0 0,-1 0-1,0 0 1,1 1 0,-2-1-1,1 0 1,0 0 0,0 1-1,-1-1 1,0 1 0,-1-2-24,2 1 21,-1 1 1,0 0 0,0 0 0,0 0-1,0 0 1,0 0 0,-1 0 0,1 1-1,0-1 1,-1 1 0,0-1-1,1 1 1,-1 0 0,0 0 0,1 0-1,-1 1 1,0-1 0,0 1 0,0-1-22,-2 1 25,0 0 0,0 0 0,0 1 0,0 0 1,1 0-1,-1 0 0,0 0 0,0 1 0,1 0 1,-5 1-26,-4 4 54,0 1 0,1 0 1,0 1-1,0 0 0,1 1 1,0 0-1,0 1-54,6-6 30,0 1 0,1 0 0,-1 0 1,1 0-1,0 1 0,1-1 0,0 1 0,0 0 0,0 0 1,1 0-1,0 0 0,0 1 0,0-1 0,1 0 0,0 5-30,1-6 15,0-1 0,1 1 0,0-1 1,-1 1-1,2-1 0,-1 0 0,1 1 0,0-1 0,0 0 0,0 0 0,0 0 0,1 0 0,0-1 0,0 1 0,1-1 0,-1 1 0,1-1 0,0 0 0,0-1 0,0 1 0,2 1-15,-4-4 6,0 1-1,0-1 1,0 0 0,0 0-1,0 0 1,0 0-1,0 0 1,0-1 0,1 1-1,-1 0 1,0-1 0,0 0-1,1 1 1,-1-1-1,0 0 1,1 0 0,-1-1-1,0 1 1,0 0 0,1-1-6,1 0 11,0 0 1,0-1-1,-1 0 1,1 0-1,0 0 0,-1 0 1,1 0-1,-1-1 1,0 0-1,0 1 1,0-1-12,4-4 25,-1 0 0,0 0 0,-1-1 1,0 1-1,0-1 0,-1 0 0,1 0 0,-2-1 0,1 1 1,-1-2-26,-2 3 17,1 1 1,-1-1-1,-1 1 1,1-1 0,-1 0-1,0 1 1,-1-1-1,0 0 1,0 1-1,0-1 1,-1 1 0,0-1-1,0 1 1,0 0-1,-1 0 1,0 0 0,0 0-1,-1 0 1,0 1-1,0 0 1,0-1-1,0 1 1,-3-2-18,3 3 21,0 1 1,-1 0-1,1-1 1,-1 1-1,0 1 0,1-1 1,-1 1-1,0-1 0,0 1 1,-1 1-1,1-1 0,0 1 1,-1 0-1,1 0 1,-1 1-1,1-1 0,-1 1 1,1 1-1,-1-1 0,1 1 1,0 0-1,-1 0 0,1 0 1,0 1-1,-1-1 1,1 1-1,0 1 0,-2 0-21,-1 3 12,0-1 0,0 1 1,0 0-1,1 0 0,0 1 0,0 0 0,0 0 0,1 1 0,0 0 0,1 0 0,0 0 1,0 1-1,1 0 0,0 0 0,-3 8-12,5-10 9,0 0 0,0 0 1,0-1-1,1 1 0,0 0 0,1 0 0,-1 0 1,1 0-1,1 0 0,-1 0 0,1 0 0,1 0 0,-1 0 1,1 0-1,0-1 0,0 1 0,1-1 0,0 1 1,0-1-1,1 0 0,0 0 0,2 3-9,-3-6 8,-1 0-1,1 0 1,0 0-1,0-1 1,0 1-1,0-1 1,0 0-1,0 0 1,1 0-1,-1 0 1,1 0-1,0-1 1,-1 0-1,1 0 1,0 0-1,0 0 1,0 0-1,0-1 1,-1 1-1,1-1 1,0 0-1,0-1 1,0 1-1,0-1 1,0 1-1,0-1 1,0 0-1,-1-1 1,1 1-1,-1-1 1,1 1-1,-1-1 1,1 0-1,-1 0 1,0-1-1,0 1 1,2-2-8,5-6 25,1-1 1,-2 0-1,0-1 1,0 0-1,-1 0 0,0-1 1,-1 0-1,-1 0 1,5-13-26,-7 16 20,-1 0 0,0 0 0,0-1 0,-1 1 0,-1-1 1,1 1-1,-2-1 0,0 0 0,0 1 0,-1-1 0,0 0 0,0 1 0,-4-10-20,4 15 2,-1 0-1,0 0 1,-1 0-1,1 0 1,-1 0-1,1 1 1,-2-1-1,1 1 1,0 0-1,-1 0 1,0 0-1,0 0 1,0 1-1,0 0 1,0 0-1,-5-3-1,5 4 0,1 1 0,-1 0 0,1-1 0,-1 1 0,0 1 0,0-1-1,1 0 1,-1 1 0,0 0 0,0 0 0,0 0 0,1 0 0,-1 1 0,0-1 0,0 1-1,1 0 1,-1 0 0,0 1 0,1-1 0,-1 1 0,1-1 0,0 1 0,-1 0 0,1 1 0,-5 3 14,0 0 0,1 1 1,-1 0-1,1 0 1,1 0-1,0 1 1,0 0-1,0 1 0,1-1 1,0 1-1,1 0 1,0 1-1,0-1 1,1 1-1,0-1 0,1 1 1,0 0-1,0 0 1,1 0-1,1 0 1,-1 0-1,2 0 0,-1 0 1,1 0-1,1 0 1,0 0-1,0 0 1,1-1-1,1 1 1,-1-1-1,1 1 0,1-1 1,0-1-1,2 3-14,-6-8 10,1-1 0,0 1-1,0-1 1,0 0 0,0 0-1,0 0 1,0 0 0,1 0-1,-1 0 1,1 0 0,-1-1-1,1 0 1,0 1 0,0-1-1,-1 0 1,1 0 0,0 0-1,0-1 1,0 1 0,0-1-1,0 0-9,1 0 18,0 0-1,0-1 1,0 1-1,0-1 0,0 0 1,0-1-1,0 1 1,-1 0-1,1-1 1,-1 0-1,1 0 0,-1 0 1,1 0-1,1-2-17,0-1 14,1 0 0,-1 0 0,0 0 0,-1 0 0,1-1-1,-1 1 1,0-1 0,0 0 0,-1-1 0,0 1 0,0 0 0,0-1-1,-1 0 1,0 0 0,0 0 0,-1 0 0,1-6-14,-2 9-11,0 0 1,0 0 0,0 0-1,-1 1 1,0-1-1,0 0 1,0 0 0,0 0-1,0 1 1,-1-1-1,1 1 1,-1-1-1,0 1 1,0 0 0,-1-1-1,1 1 1,0 0-1,-1 1 1,0-1 0,0 0-1,0 0 11,-3 0-14,1 0-1,0 0 1,0 1 0,-1-1-1,0 1 1,1 0 0,-1 1-1,0 0 1,0 0 0,0 0-1,0 0 1,0 1 0,-3 0 14,-19-2 36,-24 0 100,49 3-131,1-1 0,-1 0 0,1 1 0,-1-1 0,1 1 0,-1 0 0,1 0-1,0 0 1,-1 0 0,1 0 0,0 0 0,0 1 0,0-1 0,0 1 0,0-1 0,0 1 0,-1 1-5,-32 50 405,33-51-375,0 1 0,0 0 0,1 0 1,0 0-1,-1 0 0,1 0 0,0 0 1,1 1-1,-1-1 0,1 0 0,-1 0 0,1 1 1,0-1-1,0 0 0,0 0 0,0 1 0,1-1 1,0 0-1,0 1-30,2 8 120,1-1 1,0 1-1,1-1 1,4 6-121,-5-9 53,-4-8-41,1 1-1,-1-1 1,1 1-1,-1-1 0,0 1 1,0 0-1,1-1 1,-1 1-1,0 0 1,0-1-1,0 1 1,0 0-1,1-1 1,-1 1-1,0 0 1,0-1-1,0 1 0,-1 0 1,1-1-1,0 1 1,0 0-1,0-1 1,0 1-1,-1 0 1,1-1-1,0 1 1,-1-1-1,1 1 1,0-1-1,-1 1 0,1 0 1,-1-1-1,1 1 1,0-1-1,-1 0 1,0 1-1,1-1 1,-1 1-1,1-1 1,-1 0-1,1 1 1,-1-1-1,0 0 1,1 0-1,-1 1 0,0-1 1,1 0-1,-1 0 1,0 0-1,1 0 1,-1 0-1,0 0 1,1 0-1,-1 0 1,0 0-1,1 0 1,-1 0-1,0-1 0,1 1 1,-1 0-1,0 0 1,1-1-1,-1 1 1,1 0-1,-1-1 1,1 1-1,-1-1-11,-12-9 22,9 6-22,0 1 0,0-1 0,0 1 0,1-1 0,-1 0 0,1-1-1,-1 0 1,2-1 16,-1 1-1,1-1 1,0 0-1,0 0 0,1 1 1,0-1-1,0 0 0,0 0 1,1 0-1,0 0 0,0 0 1,0-1-1,1 1 0,0 0 1,0 1-1,0-1 1,1 0-1,0 0 0,0 0 1,1 1-1,-1-1 0,1 1 1,0 0-1,1 0 0,0-1-15,9-10-16,0 0 0,2 1 0,0 1 0,0 0 0,2 1 0,-1 0 0,2 2 0,14-9 16,-19 13 54,-6 3 44,-1 0-1,1 0 1,1 1 0,-1 0 0,0 1-1,8-2-97,4-1 214,0-1-1,-1-1 0,15-7-213,-29 13 26,0 1 0,-1-1 0,1 1 0,0 0 0,0 0 0,0 0 0,0 0 0,-1 1 0,1 0 0,0 0 0,0 0 0,-1 0 0,1 0 0,-1 1-1,1-1 1,-1 1 0,3 2-26,27 9 93,11-8 291,-41-4-377,-1 0 0,0 1 0,0 0 1,0-1-1,0 1 0,0 0 0,0 0 1,0 0-1,-1 0 0,1 0 0,-1 0 1,1 1-1,-1-1 0,1 2-7,13 17 133,36 33-5,-24-20 128,-21-27-256,0-1 0,-1 1 0,0 0 0,-1 1 0,1-1 0,-1 1 0,-1 0 0,2 4 0,-4-9 24,0 0 0,-1 0 0,1 1 0,-1-1 0,0 0 0,0 1 0,0-1 0,-1 0 0,1 0 0,-1 1 0,0-1 0,0 0 0,-1 2-24,-1 10 72,1-6-44,-1 0-1,0 0 1,0-1-1,-1 1 0,0-1 1,0 0-1,-1 0 1,0 0-1,0-1 1,-1 0-1,0 0 0,0 0 1,-1 0-1,-7 4-27,11-8 0,-2-1 0,1 1 0,0-1 0,0 0 0,-1 0 0,1-1 0,-3 1 0,-23 11 0,29-13 0,-1 0 0,0 1 0,1-1 0,-1 0 0,0 0 0,1 0 0,-1 0 0,0 0 0,1 0 0,-1-1 0,0 1 0,-1-1 0,-17-1 0,-4 3 47,-6 1 56,19-1-125,0 0 1,-1 0 0,1-1-1,0-1 1,-1 0 0,1 0-1,-11-4 22,6 4-61,14 1 46,0 0 0,-1 0 0,1-1 0,0 1 0,0 0 0,0-1 0,-1 0 0,1 1 0,0-1 0,0 0 0,0 0 0,0 0 0,-2-1 15,-18-11-78,19 11 57,0 1 1,0-1-1,0 0 1,0 0 0,0 0-1,0 0 1,0 0 0,1-1-1,-1 1 1,1-1 0,-1 1-1,1-1 1,0 0 0,0 0-1,-1-2 21,2 1-14,-1 0 0,1 0 0,0 0-1,0 0 1,0 0 0,0 0 0,0-1 0,1 1-1,0-4 15,0-1-81,0 4-119,0 0 1,0 0-1,0 0 0,1 0 0,0 0 0,1-4 200,-2 7-512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4:15.014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461 9 1024,'-4'-1'115,"1"-1"-3,0 1 1,0 0-1,0 0 0,0 1 0,0-1 0,0 1 0,0-1 0,0 1 0,0 0 0,0 0 0,0 0 0,0 1 0,0-1 1,0 1-1,0-1 0,0 1 0,0 0 0,0 0 0,0 1 0,1-1 0,-1 0 0,0 1-112,-7 5 214,0 0 1,0 0-1,1 1 0,0 0 0,1 1 0,-1 0 0,2 0 1,-1 1-1,1 0 0,1 1 0,0-1 0,0 1-214,2-2 162,-1 0-1,1 0 1,1 0-1,0 1 0,0-1 1,1 1-1,0 0 1,1-1-1,0 1 1,1 0-1,0 0 1,0 0-1,1 0 1,0-1-1,1 3-161,-1-8 94,1 1 0,-1-1 0,1 0-1,0 1 1,0-1 0,1 0 0,-1 0 0,1-1-1,0 1 1,0 0 0,0-1 0,0 0 0,0 0-1,4 3-93,-4-4 50,0 0 0,0-1-1,0 1 1,0-1-1,0 0 1,0 0-1,0 0 1,1 0-1,-1 0 1,0 0-1,1-1 1,-1 0-1,0 0 1,1 0-1,-1 0 1,0 0-1,0-1 1,1 1-1,-1-1 1,3-1-50,0 0 67,1-1 1,-1 0-1,1 0 0,-1-1 1,0 0-1,-1 0 1,1-1-1,-1 1 0,1-1 1,-1 0-1,-1-1 0,1 1 1,-1-1-1,0 0 1,0 0-1,-1 0 0,1 0 1,-1-1-1,-1 0 0,1 1 1,-1-1-1,-1 0 1,2-5-68,-2 5 67,0 0 1,0-1 0,-1 1 0,0 0 0,0 0 0,0 0 0,-1 0 0,0 0-1,-1 0 1,0 0 0,0 0 0,0 1 0,-1-1 0,0 0 0,0 1 0,0 0-1,-1 0 1,0 0 0,0 0 0,-1 1 0,0-1 0,0 1 0,0 0 0,0 1-68,2 2 24,1 0 1,-1 0-1,0 1 1,0-1-1,0 1 1,0-1-1,0 1 1,0 0-1,0 0 1,0 1-1,0-1 1,-1 1-1,1-1 1,0 1-1,0 0 1,-1 0-1,1 1 1,0-1-1,0 1 1,-1-1-1,1 1 1,0 0-1,0 0 1,0 1-1,0-1 1,0 0-1,0 1 1,1 0-1,-1 0 1,0 0-1,1 0 1,-1 1-25,-4 2 56,1 1 1,0 0 0,0 1 0,1 0-1,0-1 1,0 2 0,1-1-1,0 0 1,0 1 0,1 0 0,-3 6-57,3-2 51,0-1 0,1 1 1,0 0-1,1-1 1,1 1-1,0 0 1,0 0-1,2 6-51,-2-12 23,1 0-1,0 0 0,1-1 0,-1 1 0,1 0 1,0 0-1,1-1 0,-1 0 0,1 1 0,0-1 1,1 0-1,-1 0 0,1 0 0,0-1 0,0 1 1,1-1-1,1 2-22,-4-5 10,0 1 0,1-1 0,-1 0 0,0 0 0,0 0-1,1 0 1,-1 0 0,0 0 0,1 0 0,-1-1 0,1 1 0,-1-1 0,1 0 0,-1 0 0,1 0 0,0 0 0,-1 0 0,3-1-10,-1 0 15,0 0 1,-1 0-1,1-1 1,0 0 0,-1 1-1,1-1 1,-1-1-1,0 1 1,1 0-1,-1-1 1,1-1-16,2-2 34,0-1 0,-1 1 0,1-1 0,-2 0 0,1 0 1,-1 0-1,0-1 0,0 0 0,-1 0 0,0 0 0,0-1-34,-2 1 15,1 0 0,-1 1 0,-1-1 0,0 0 0,0 0-1,0 0 1,-1 0 0,0 0 0,0 0 0,-1 1 0,0-1 0,-1 1 0,0-1-1,0 1 1,0 0 0,-1 0 0,0 0 0,0 0 0,-4-3-15,5 6 9,-1 0 0,0 0 0,0 0 0,0 0 0,0 1 0,0 0-1,-1 0 1,0 0 0,1 0 0,-1 1 0,0 0 0,0 0 0,-1 0 0,1 1 0,0-1 0,0 1 0,-1 0 0,1 1 0,-1 0 0,1-1 0,-1 2 0,1-1 0,0 1 0,-1-1 0,1 1 0,0 1 0,-1-1-1,-3 3-8,2-2 8,0 1-1,1 1 0,-1 0 0,1-1 1,0 2-1,0-1 0,0 1 0,0 0 0,1 0 1,0 1-1,0-1 0,0 1 0,1 0 0,0 0 1,0 1-1,1 0 0,-3 5-7,4-8 6,0 1 1,1 1-1,-1-1 0,1 0 0,0 0 0,1 0 0,-1 1 1,1-1-1,0 0 0,0 1 0,1-1 0,-1 0 1,1 0-1,0 1 0,1-1 0,-1 0 0,1 0 0,0 0 1,1 0-1,-1-1 0,1 1 0,0-1 0,0 1 1,0-1-1,2 2-6,-2-2 9,2 0-1,-1 0 1,0 0 0,1 0-1,-1-1 1,1 0 0,0 0 0,0 0-1,1 0 1,-1-1 0,0 0 0,1 0-1,0 0 1,-1-1 0,1 0-1,0 0 1,-1 0 0,3-1-9,0 0 22,-1 0 0,0-1 0,1 0-1,-1-1 1,0 1 0,0-1 0,0-1 0,0 1 0,0-1 0,-1-1 0,1 1 0,-1-1-1,3-3-21,-1 2 29,-2 0-1,1-1 0,-1 0 0,0 0 0,0-1 0,-1 0 0,1 0 0,-2 0 0,1-1 0,-1 1 0,2-7-28,-3 8 16,-1 0-1,0 0 1,0 0-1,-1-1 0,0 1 1,0 0-1,0-1 0,-1 1 1,0-1-1,0 1 1,-1-1-1,0 1 0,0-1 1,0 1-1,-3-7-15,3 11 21,-16-38 144,16 38-152,0 0 1,0 0 0,-1 0 0,1 0-1,-1 0 1,1 0 0,-1 0 0,0 1-1,0-1 1,0 1 0,0-1-1,0 1 1,0-1 0,0 1 0,0 0-1,-1 0-13,-8-2 128,0 1 0,0 1 0,0-1 0,-7 1-128,11 1 25,5 0-12,1 0-1,0 0 0,-1 0 0,1 0 0,-1 0 0,1 0 1,0 0-1,-1 1 0,1-1 0,0 0 0,-1 1 0,1-1 0,0 1 1,0 0-1,-1-1 0,1 1 0,0 0 0,0 0 0,0 0-12,-1 0 7,0 0 1,-1 0-1,1 0 0,0-1 0,0 1 0,0 0 0,-1-1 0,1 0 0,0 1 0,-1-1 0,1 0 0,-3 0-7,-16 2 43,9 1-11,1 0 0,-1 1 0,1 0 0,0 1 0,1 0 0,-1 0 0,1 2 0,-5 3-32,-3 1 50,15-9-31,0 0 0,0 0-1,0 1 1,0-1 0,0 1 0,0-1-1,1 1 1,-1 0 0,1 0 0,0 0-1,-2 3-18,-5 8 29,6-10-7,0 0 0,1 1 0,-1-1 0,1 0 1,0 1-1,0-1 0,0 1 0,1 0 0,-1-1 0,1 1 1,0 0-1,1 0 0,-1 0 0,1 0 0,0 0 1,0 0-1,1 2-22,0-3-90,-1-2 91,1 0 1,-1 0 0,1 0-1,-1-1 1,0 1 0,0 0-1,0 0 1,0 0 0,0 0-1,0 1-1,-7 1 155,-7-9-108,12 5-38,1-1 0,0 0 1,0 0-1,0 0 0,0 0 1,-1 0-1,1 0 0,1 0 1,-1 0-1,0 0 0,0 0 1,0 0-1,1-1 0,-1 1 1,0 0-1,1 0 0,-1-1 1,1 1-1,0-1 0,-1 1 1,1 0-1,0-1 0,0 1 1,0-1-1,0 1 0,0-1 1,0 1-1,0-1-9,1-3 29,0 0-1,0 0 1,0 0 0,1 0-1,0 1 1,0-1 0,0 0-1,1 0-28,-45 69 0,40-60 39,0 0 1,1 0-1,-1 0 0,1 0 0,0 0 0,0 4-39,-1-24 274,2 13-274,-1 0 0,1 0 0,-1 0 1,1-1-1,0 1 0,0 0 0,1 0 1,-1 0-1,1 0 0,-1 0 1,1 0-1,0 0 0,0 0 0,1-2 0,-3 13 26,1 0 0,0 0-1,0 0 1,0 0-1,2 8-25,1-9 2,-1 0 0,1-1-1,0 1 1,0 0 0,1-1-1,0 0 1,0 0-1,1 0 1,0 0 0,0-1-1,0 1 1,0-1 0,3 1-2,36 11 234,-40-15-247,-1 0 0,0 0-1,1 0 1,0 0 0,-1-1-1,1 0 1,0 0 0,1 0 13,3 1 70,-1-1 0,0-1-1,1 0 1,5 0-70,23 1-66,-27-1 50,0 1 1,0-2-1,0 1 1,0-1-1,0 0 0,7-3 16,11-1-13,-18 5 13,0-2 0,0 0 0,-1 0 0,1 0 0,0-1 0,-1 0 0,0-1 0,0 0 0,0 0 0,4-4 0,-5 4 30,0 0-1,1 0 0,-1 0 0,6-1-29,-6 2 23,0 1 0,-1-1 1,1-1-1,-1 1 0,0-1 0,2-2-23,-5 2-2,0 1 0,-1-1-1,1 0 1,-1 0-1,0 0 1,0 0 0,0-1-1,-1 1 1,1-2 2,0 1-6,0-1 0,-1 1 0,0 0 0,0-1 0,-1 1 0,1-1 0,-1 1 1,0 0-1,-1-1 0,1 1 0,-1-1 0,0 1 0,-1 0 0,1-1 0,-1 1 0,0 0 0,0 0 0,-1-1 6,2 4-11,0 0-1,0 0 0,0 1 1,0-1-1,1 0 0,-1 0 1,1 0-1,0 0 1,-1 0-1,1 0 0,0-2 12,3 5 16,0 0 0,-1 0 0,1 1 0,-1-1 0,1 1 0,-1-1 0,0 1 0,2 1-16,-2-1-4,1 0 0,-1 0 0,0 1 1,0-1-1,0 1 0,0-1 0,0 1 0,0-1 0,-1 1 0,1 0 0,-1 0 0,0 0 0,0 0 0,0 0 0,0 0 0,-1 0 0,1 0 0,-1 0 0,1 1 0,-1-1 0,0 0 0,-1 0 0,1 0 0,0 0 1,-1 1-1,0-1 0,0 2 4,-5 8 50,4-11-44,1 0 1,0 0-1,0 0 0,0 0 0,1 0 1,-1 0-1,0 1 0,1-1 0,-1 2-6,27-18 0,-24 11 0,1 0 0,0 0 0,0 0 0,-1-1 0,0 1 0,0-1 0,0 1 0,2-5 0,-2 4 0,0 0 0,0 0 0,0 1 0,1-1 0,-1 0 0,3-1 0,-5 5 1,0 0-1,0 0 0,0 0 0,0 0 0,0 0 1,0-1-1,0 1 0,1 0 0,-1 0 1,0 0-1,0 0 0,0 0 0,0 0 1,0 0-1,1 0 0,-1 0 0,0 0 0,0 0 1,0-1-1,0 1 0,1 0 0,-1 0 1,0 0-1,0 0 0,0 0 0,1 0 0,-1 1 1,0-1-1,0 0 0,0 0 0,0 0 1,1 0-1,-1 0 0,0 0 0,0 0 1,0 0-1,0 0 0,0 0 0,1 0 0,-1 1 1,0-1-1,4 9 17,-1 8-22,-3-14 20,-1 0 0,1 0 0,0-1 1,-1 1-1,1 0 0,-1-1 1,0 1-1,0-1 0,0 1 0,0-1 1,0 1-1,0-1 0,-1 0 1,0 2-16,-4 4 20,10-20-276,-5 10-256,0 1 128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05:44:52.321"/>
    </inkml:context>
    <inkml:brush xml:id="br0">
      <inkml:brushProperty name="width" value="0.2" units="cm"/>
      <inkml:brushProperty name="height" value="0.4" units="cm"/>
      <inkml:brushProperty name="color" value="#00FDFF"/>
      <inkml:brushProperty name="tip" value="rectangle"/>
      <inkml:brushProperty name="rasterOp" value="maskPen"/>
    </inkml:brush>
  </inkml:definitions>
  <inkml:trace contextRef="#ctx0" brushRef="#br0">373 13 768,'-1'-1'62,"0"0"0,0 0 0,0 1-1,0-1 1,0 0 0,0 1 0,0-1 0,0 1 0,0 0 0,0-1-1,0 1 1,0 0 0,0 0 0,0-1 0,0 1 0,0 0 0,-1 0-1,1 0 1,0 0 0,0 1 0,0-1 0,0 0 0,0 0 0,0 1-1,0-1 1,0 0 0,0 1 0,0-1 0,0 1 0,0 0 0,-1-1-62,-29 21 429,23-14-216,1-1 1,0 1-1,1 1 1,-1-1-1,1 1 1,1 0-1,-1 1 1,2-1-1,-1 1 1,1 0-1,0 0 1,-2 9-214,4-11 126,0 1 1,1 0-1,0 0 1,0 0-1,0 0 1,1 0-1,1 0 1,-1 0-1,1-1 1,0 1-1,1 0 1,0 0-1,0-1 1,1 1 0,0-1-1,0 1-126,-2-6 51,0 0 0,0 0 1,1 0-1,-1 0 0,0 0 0,1 0 0,-1-1 0,1 1 0,-1 0 0,1-1 1,0 1-1,-1-1 0,1 0 0,0 0 0,0 0 0,0 0 0,0 0 1,0 0-1,1 0 0,-1 0 0,0-1 0,0 1 0,0-1 0,1 0 0,-1 0 1,0 0-1,0 0 0,1 0 0,-1 0 0,0 0 0,0-1 0,0 1 1,1-1-1,-1 0 0,0 0 0,0 1 0,0-1 0,0-1 0,0 1 1,0 0-52,4-3 115,0 1 1,0-1 0,0-1 0,-1 1-1,1-1 1,-1 0 0,0 0 0,-1-1-1,1 1 1,-1-1 0,0 0 0,1-2-116,-2 0 92,0 1 0,0 0 0,-1-1 0,0 1 0,0-1 1,-1 0-1,0 0 0,-1 1 0,1-1 0,-1 0 0,-1 0 1,0 0-1,0 0-92,1 5 53,-1-1 0,0 0 0,0 1 1,0-1-1,0 1 0,-1-1 0,0 1 0,1-1 1,-1 1-1,0 0 0,-1 0 0,1 0 0,0 0 1,-1 1-1,0-1 0,1 1 0,-1-1 0,0 1 1,0 0-1,-1 0 0,1 0 0,0 0 1,-1 1-1,1 0 0,-1-1 0,1 1 0,-1 0 1,-1 0-54,1 1 47,0 0 0,-1 0 0,1 0 0,0 0 0,-1 1 0,1-1 0,-1 1 0,1 0 0,0 1 0,0-1 0,0 1 0,0 0 0,0 0 0,0 0 0,0 0 0,1 1 0,-1-1 0,1 1 0,-2 2-47,-1-1 56,1 2 1,0-1-1,0 0 1,1 1-1,0 0 1,0 0-1,0 0 1,1 1-1,-1-1 1,2 1-1,-2 4-56,2-2 51,0-1-1,1 1 1,0 0-1,1 0 1,0 0-1,0 0 1,1-1-1,0 1 1,1 0-1,0 0 1,0-1-1,1 1 1,0-1-1,3 6-50,-4-10 22,-1-1-1,1 0 0,0 1 0,0-1 1,0 0-1,0 0 0,1 0 0,0 0 1,-1 0-1,1-1 0,0 1 0,0-1 0,0 0 1,0 1-1,1-2 0,-1 1 0,1 0 1,-1-1-1,1 1 0,0-1 0,-1 0 1,1 0-1,0-1 0,0 1 0,-1-1 1,1 0-1,0 0 0,0 0 0,0 0 1,0 0-1,-1-1 0,1 0 0,0 0 0,3-1-21,-2 0 40,-1 0-1,1-1 1,-1 1-1,0-1 1,0 0-1,0 0 1,0 0-1,0-1 0,-1 1 1,1-1-1,-1 0 1,0 0-1,0 0 1,-1 0-1,1-1 0,-1 1 1,0-1-1,0 1 1,0-1-1,0-1-39,-1 1 53,1-1 0,-1 1-1,0-1 1,0 0 0,0 1 0,-1-1-1,0 0 1,0 0 0,0 1 0,-1-1-1,0 0 1,0 1 0,0-1 0,-1 1-1,0-1 1,0 1 0,-2-3-53,1 2 34,0 0-1,0 1 1,-1 0 0,0-1 0,0 1 0,0 1 0,0-1-1,-1 0 1,0 1 0,0 0 0,0 0 0,-1 1 0,1 0 0,-1-1-1,0 2 1,0-1 0,0 1 0,0 0 0,0 0 0,0 0-1,-1 1 1,1 0 0,-1 1 0,1-1 0,0 1 0,-1 0-1,1 1 1,-1-1 0,-4 2-34,0 1 14,0-1 0,-1 2 0,1-1 0,1 2 0,-1-1 0,1 1 0,-1 1 1,1 0-1,1 0 0,-1 1 0,-3 4-14,9-7 5,0 0 0,0 0 0,0 0 0,1 1 0,-1 0 0,1-1 1,0 1-1,1 0 0,-1 0 0,1 1 0,0-1 0,0 0 0,1 1 0,-1-1 0,1 1 1,1 0-1,-1-1 0,1 1 0,0 0 0,0-1 0,0 1 0,1 0 0,0-1 0,1 3-5,-1-2 17,1 0-1,0 1 1,1-1-1,-1 0 0,1 0 1,1 0-1,-1-1 0,1 1 1,0-1-1,0 0 1,0 0-1,1 0 0,0-1 1,0 1-17,-2-3 10,0 1 1,1-1-1,-1 0 1,0-1-1,0 1 0,1 0 1,-1-1-1,1 0 1,0 0-1,-1 0 1,1 0-1,0-1 1,0 1-1,-1-1 1,1 0-1,0 0 0,0 0 1,-1-1-1,1 1 1,0-1-1,-1 0 1,1 0-1,0 0 1,-1-1-1,2 0-10,-1 0 3,0-1-1,-1 0 1,1 0 0,-1 0-1,0 0 1,0 0-1,0-1 1,0 1 0,-1-1-1,0 1 1,1-1 0,-1 0-1,0 0 1,-1 0-1,1-1 1,-1 0-3,3-7 43,0 0 0,-2 0-1,1 0 1,-1 0 0,-1-4-43,-1 10 10,0 0 1,0-1-1,0 1 0,-1 0 1,0 0-1,0 0 0,-1-1 1,0 1-1,0 1 0,0-1 0,-1 0 1,1 0-1,-1 1 0,-1 0 1,-3-5-11,5 7 5,-1 0 0,0 0 0,0 0 0,0 0 0,0 1 0,-1 0 0,1-1 1,-1 1-1,1 0 0,-1 1 0,0-1 0,1 1 0,-1-1 0,0 1 0,0 0 0,0 1 1,0-1-1,0 1 0,0 0 0,0 0 0,0 0 0,0 0 0,0 1 0,-3 0-5,1-1-6,0 1 0,0 0-1,0 1 1,1-1-1,-1 1 1,0 1 0,0-1-1,1 1 1,0 0-1,-1 0 1,1 0 0,0 1-1,1-1 1,-1 1-1,0 1 1,1-1 0,0 0-1,0 1 1,1 0-1,-2 2 7,2-2 13,-1 1-1,1 0 0,0 1 0,0-1 1,1 0-1,0 1 0,0 0 1,1-1-1,-1 1 0,1 1-12,1-4 9,0 0 0,0 0 0,0 0 0,1 0 1,-1 0-1,1 0 0,0 0 0,0-1 0,1 1 0,-1 0 0,1 0 0,-1-1 0,1 1 0,0-1 1,1 1-1,-1-1 0,3 2-9,-3-1 10,0-1 1,1 0 0,-1-1-1,1 1 1,0 0 0,0-1-1,0 1 1,0-1 0,0 0-1,0 0 1,0 0 0,1-1-1,-1 1 1,1-1 0,0 0-1,-1 0 1,1 0 0,0 0-1,-1-1 1,1 1 0,0-1-1,4 0-10,-8 0 1,0 0 0,0 0 0,0 0 0,0 0 0,0 0-1,0 0 1,0 0 0,0 0 0,1 0 0,-1-1 0,0 1-1,0 0 1,0 0 0,0 0 0,0 0 0,0 0 0,0 0-1,0 0 1,0 0 0,0 0 0,0 0 0,0 0 0,0-1 0,0 1-1,0 0 1,0 0 0,0 0 0,0 0 0,0 0 0,0 0-1,0 0 1,0 0 0,0 0 0,0-1 0,0 1 0,0 0-1,0 0 1,0 0 0,0 0 0,0 0 0,0 0 0,0 0-1,0 0 1,0 0 0,0-1 0,0 1 0,0 0 0,0 0 0,0 0-1,0 0 1,0 0 0,0 0 0,0 0 0,-1 0 0,1 0-1,0 0 1,0 0 0,0 0-1,-8-9 112,-15-8 99,20 15-199,-15-11 8,11 9 3,1 0 1,0 0-1,0-1 1,1 0-1,-1 0 1,-3-5-24,8 9 3,0-1 0,0 0 1,0 1-1,0-1 1,0 0-1,1 0 0,-1 1 1,1-1-1,-1 0 1,1 0-1,-1 0 1,1 0-1,0 0 0,0 0 1,0 0-1,0 0 1,0 0-1,1 0 1,-1 1-1,0-1 0,1 0 1,0 0-1,-1 0 1,1 0-1,0 1 0,0-1 1,0 0-1,0 0-3,6-10 49,1 1 0,0-1 1,0 1-1,1 0 0,1 1 0,0 0 0,0 1 0,1 0 0,0 1 0,6-4-49,4-2 37,1 2 1,0 0-1,1 1 0,3 1-37,5-8 216,-29 16-191,0 1 1,0-1-1,0 1 0,1-1 0,-1 1 0,0 0 0,1 0 0,-1 0 0,1 0 0,-1 0 0,1 0 0,0 1 0,-1-1 1,1 1-1,0 0 0,-1 0 0,1 0 0,0 0 0,-1 0 0,1 0 0,0 1 0,0 0-25,3 1 13,-1 0 0,1 1 0,-1 0 0,0 0 0,0 0 0,2 3-13,21 11 50,-23-15-16,0 1 1,0-1-1,-1 1 0,1 0 0,-1 0 0,0 0 0,0 0 0,0 1 0,0 0 1,-1 0-1,1 0 0,-1 0 0,0 1 0,0-1 0,1 3-34,-3-5 12,0-1 0,0 0 0,0 0-1,0 1 1,0-1 0,0 0 0,1 0-1,-1 0 1,0 0 0,1-1 0,-1 1 0,1 0-1,0 0-11,15 10 103,-17-10-108,1 0 1,0 0-1,0 0 0,-1 0 0,1 0 0,-1 0 0,1 1 0,-1-1 0,1 0 0,-1 0 1,0 1-1,0-1 0,1 0 0,-1 2 5,0-2-5,0 1-1,0 0 1,1-1-1,-1 1 1,0-1-1,1 1 1,0-1 0,-1 1-1,1-1 1,0 1-1,0 0 6,-1-2-6,0 1-1,0 0 1,1 0-1,-1 0 1,0 0-1,0-1 0,0 1 1,0 0-1,0 0 1,0 0-1,-1 0 1,1-1-1,0 1 1,0 0-1,-1 0 0,1 0 1,0-1-1,-1 1 1,1 0-1,0 0 1,-1-1-1,0 1 1,1 0-1,-1-1 0,1 1 1,-1-1-1,1 1 1,-1-1-1,0 1 1,0-1-1,0 1 7,-4 5-53,3-2 54,0 4 18,0 0-1,-1-1 1,0 1-1,-1-1 1,0 0-1,0 0 1,-1 0 0,0 1-19,-5 1 98,-1-1 0,0 0 0,0-1 0,-1 0 0,-11 4-98,1 5-107,22-16 109,-1 1 1,1-1-1,-1 1 0,1-1 1,0 1-1,0-1 0,-1 1 1,1-1-1,0 1 0,0-1 1,0 1-1,-1 0 0,1-1 1,0 1-1,0-1 0,0 1 1,0 0-1,0-1 0,0 1 1,0-1-1,0 1 0,1 0 1,-1-1-1,0 1 0,0-1 1,0 1-1,1-1 0,-1 1 1,0-1-1,1 1 0,-1-1 1,0 1-1,1-1 0,-1 1 1,1-1-1,-1 1 0,0-1 1,1 0-1,-1 1 0,1-1 1,-1 0-1,1 1 0,-1-1 1,1 0-1,0 0 0,-1 0-2,2 2 2,1-2 1,-1 1-1,0 0 0,0 0 0,1-1 0,-1 1 0,0-1 0,0 1 0,1-1 0,-1 0 1,1 0-1,-1 0 0,0 0 0,1-1 0,-1 1 0,2-1-2,2-1 16,-1 1 0,0-1-1,1-1 1,-1 1 0,0-1-1,3-1-15,-3 0 8,-1-1-1,1 1 1,-1-1 0,0 0-1,0-1 1,0 1 0,-1 0-1,0-1 1,0 0-1,0 0 1,-1 0 0,0 0-1,0 0 1,1-6-8,-2 9 9,0 0 1,0-1-1,0 1 0,-1 0 1,1 0-1,-1-1 0,0 1 1,0 0-1,0-1 0,-1 1 1,1 0-1,-1-1 0,1 1 1,-1 0-1,0 0 0,0-1-9,0 3 26,0-1-1,1 1 1,-1-1 0,1 0-1,0 1 1,-1-1-1,1 0 1,0 1 0,0-1-1,0-1-25,1 2 0,-1 1 0,0 0 0,1 0 0,-1-1 0,0 1 0,1 0 0,-1 0 0,1-1 0,-1 1 0,0 0 0,1 0 0,-1 0 0,1 0 0,-1-1 0,1 1 0,-1 0 0,0 0 0,1 0 0,-1 0 0,1 0 0,-1 0 0,1 0 0,-1 0 0,1 1 0,-1-1 0,0 0 0,1 0 0,-1 0 0,1 0 0,-1 1 0,10 3 0,-7-4 0,0 1 0,0 0 0,0 0 0,-1 1 0,1-1 0,0 1 0,-1-1 0,1 1 0,-1 0 0,0 0 0,0 0 0,0 0 0,-1-1 0,0 0 0,0-1 0,-1 1 0,1 0 0,-1 0 0,1 0 0,-1 0 0,1 0 0,-1 0 0,0 1 0,0-1 0,1 0 0,-1 0 0,0 0 0,0 0 0,0 0 0,0 0 0,0 0 0,0 0 0,0 1 0,-1-1 0,1 0 0,0 0 0,-1 0 0,1 0 0,0 0 0,-1 0 0,0 0 0,1 0 0,-1 0 0,0 0 0,-23 38 128,60-112 22,-36 70-167,0 3 18,1-1 0,-1 0-1,0 0 1,0 0-1,1 1 1,-1-1-1,0 0 1,1 1-1,-1-1 1,1 0 0,-1 1-1,1-1 1,-1 0-1,1 1 1,0-1-1,-1 1 1,1-1-1,0 1 1,-1-1 0,1 1-1,0 0 1,-1-1-1,1 1 1,0 0-1,0-1 1,-1 1-1,1 0 1,0 0 0,0 0-1,4 0 85,-4 0-85,-1 0 1,1 0 0,0 0-1,-1 0 1,1 1-1,0-1 1,-1 0-1,1 0 1,-1 1 0,1-1-1,-1 1 1,1-1-1,-1 0 1,1 1-1,-1-1 1,1 1 0,-1-1-1,1 1 1,-1-1-1,0 1 1,1 0-1,-1-1 1,0 1-1,1-1 1,-1 1 0,0 0-1,0-1 1,0 1-1,0 0 1,0-1-1,1 1 1,-1 0 0,0-1-1,-1 1 1,1 0-1,0-1 1,0 1-1,0 0 1,0-1 0,0 1-1,-1 0 0,-7 25-2,4-21 25,-1 1-1,0-1 1,0-1 0,-1 1-1,1-1 1,-1 0-1,0 0 1,0 0 0,-1-1-1,1 0 1,-1-1-1,1 1 1,-1-1-1,0 0 1,0-1 0,0 0-1,-2 0-22,8 0-36,1-1 1,-1 0-1,0 0 0,1 0 0,-1 0 0,1 0 1,-1 0-1,0 0 0,1 0 0,-1 0 0,1 0 1,-1 0-1,0-1 0,1 1 0,-1 0 0,1 0 0,-1-1 1,1 1-1,-1 0 0,1-1 0,-1 1 0,1 0 1,-1-1-1,1 1 0,-1-1 0,1 1 0,-1-1 1,1 1 35,-2-9-534</inkml:trace>
</inkml:ink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DB93D-79B4-4D71-9162-F9BA15E38D0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470-674E-4A11-9857-33CC9CEE7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15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4229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Complexity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356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Move to earlier near when define what multi-com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43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lot of work was done on this topic by American airlines to minimize the cost of having all the flights fully maned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563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Specifically a simplified time table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14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UxiT</a:t>
            </a:r>
            <a:r>
              <a:rPr lang="en-US" dirty="0"/>
              <a:t>=1 iff both teacher and class are available at that time.</a:t>
            </a:r>
          </a:p>
          <a:p>
            <a:r>
              <a:rPr lang="en-US" dirty="0"/>
              <a:t>Goal: max flow</a:t>
            </a:r>
          </a:p>
          <a:p>
            <a:r>
              <a:rPr lang="en-US" dirty="0"/>
              <a:t>Improved by:</a:t>
            </a:r>
          </a:p>
          <a:p>
            <a:r>
              <a:rPr lang="en-US" dirty="0"/>
              <a:t>Adding costs on arcs xi for preferences, full time employees can be given a demand, </a:t>
            </a:r>
            <a:r>
              <a:rPr lang="en-US" dirty="0" err="1"/>
              <a:t>sx</a:t>
            </a:r>
            <a:r>
              <a:rPr lang="en-US" dirty="0"/>
              <a:t> arcs can be given costs for different salaries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708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UxiT</a:t>
            </a:r>
            <a:r>
              <a:rPr lang="en-US" dirty="0"/>
              <a:t>=1 iff both teacher and class are available at that time.</a:t>
            </a:r>
          </a:p>
          <a:p>
            <a:r>
              <a:rPr lang="en-US" dirty="0"/>
              <a:t>Goal: max flow</a:t>
            </a:r>
          </a:p>
          <a:p>
            <a:r>
              <a:rPr lang="en-US" dirty="0"/>
              <a:t>Improved by:</a:t>
            </a:r>
          </a:p>
          <a:p>
            <a:r>
              <a:rPr lang="en-US" dirty="0"/>
              <a:t>Adding costs on arcs xi for preferences, full time employees can be given a demand, </a:t>
            </a:r>
            <a:r>
              <a:rPr lang="en-US" dirty="0" err="1"/>
              <a:t>sx</a:t>
            </a:r>
            <a:r>
              <a:rPr lang="en-US" dirty="0"/>
              <a:t> arcs can be given costs for different salaries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584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UxiT</a:t>
            </a:r>
            <a:r>
              <a:rPr lang="en-US" dirty="0"/>
              <a:t>=1 iff both teacher and class are available at that time.</a:t>
            </a:r>
          </a:p>
          <a:p>
            <a:r>
              <a:rPr lang="en-US" dirty="0"/>
              <a:t>Goal: max flow</a:t>
            </a:r>
          </a:p>
          <a:p>
            <a:r>
              <a:rPr lang="en-US" dirty="0"/>
              <a:t>Improved by:</a:t>
            </a:r>
          </a:p>
          <a:p>
            <a:r>
              <a:rPr lang="en-US" dirty="0"/>
              <a:t>Adding costs on arcs xi for preferences, full time employees can be given a demand, </a:t>
            </a:r>
            <a:r>
              <a:rPr lang="en-US" dirty="0" err="1"/>
              <a:t>sx</a:t>
            </a:r>
            <a:r>
              <a:rPr lang="en-US" dirty="0"/>
              <a:t> arcs can be given costs for different salaries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450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UxiT</a:t>
            </a:r>
            <a:r>
              <a:rPr lang="en-US" dirty="0"/>
              <a:t>=1 iff both teacher and class are available at that time.</a:t>
            </a:r>
          </a:p>
          <a:p>
            <a:r>
              <a:rPr lang="en-US" dirty="0"/>
              <a:t>Goal: max flow</a:t>
            </a:r>
          </a:p>
          <a:p>
            <a:r>
              <a:rPr lang="en-US" dirty="0"/>
              <a:t>Improved by:</a:t>
            </a:r>
          </a:p>
          <a:p>
            <a:r>
              <a:rPr lang="en-US" dirty="0"/>
              <a:t>Adding costs on arcs xi for preferences, full time employees can be given a demand, </a:t>
            </a:r>
            <a:r>
              <a:rPr lang="en-US" dirty="0" err="1"/>
              <a:t>sx</a:t>
            </a:r>
            <a:r>
              <a:rPr lang="en-US" dirty="0"/>
              <a:t> arcs can be given costs for different salaries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1165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UxiT</a:t>
            </a:r>
            <a:r>
              <a:rPr lang="en-US" dirty="0"/>
              <a:t>=1 iff both teacher and class are available at that time.</a:t>
            </a:r>
          </a:p>
          <a:p>
            <a:r>
              <a:rPr lang="en-US" dirty="0"/>
              <a:t>Goal: max flow</a:t>
            </a:r>
          </a:p>
          <a:p>
            <a:r>
              <a:rPr lang="en-US" dirty="0"/>
              <a:t>Improved by:</a:t>
            </a:r>
          </a:p>
          <a:p>
            <a:r>
              <a:rPr lang="en-US" dirty="0"/>
              <a:t>Adding costs on arcs xi for preferences, full time employees can be given a demand, </a:t>
            </a:r>
            <a:r>
              <a:rPr lang="en-US" dirty="0" err="1"/>
              <a:t>sx</a:t>
            </a:r>
            <a:r>
              <a:rPr lang="en-US" dirty="0"/>
              <a:t> arcs can be given costs for different salaries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798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9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still have overall capacities and supplies in addition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083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Optimization </a:t>
            </a:r>
            <a:r>
              <a:rPr lang="en-US" dirty="0" err="1"/>
              <a:t>equ</a:t>
            </a:r>
            <a:r>
              <a:rPr lang="en-US" dirty="0"/>
              <a:t> is for min cost flow, can have a different one for max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limited to integer one of the commodities would have flow of 1 and the other two would have zero flow.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92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limited to integer one of the commodities would have flow of 1 and the other two would have zero flow.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616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limited to integer one of the commodities would have flow of 1 and the other two would have zero flow.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944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limited to integer one of the commodities would have flow of 1 and the other two would have zero flow.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35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Capacity difference:</a:t>
            </a:r>
          </a:p>
          <a:p>
            <a:r>
              <a:rPr lang="en-US" dirty="0"/>
              <a:t>	Shipping 1 </a:t>
            </a:r>
            <a:r>
              <a:rPr lang="en-US" dirty="0" err="1"/>
              <a:t>lb</a:t>
            </a:r>
            <a:r>
              <a:rPr lang="en-US" dirty="0"/>
              <a:t> of feathers and </a:t>
            </a:r>
            <a:r>
              <a:rPr lang="en-US" dirty="0" err="1"/>
              <a:t>shiping</a:t>
            </a:r>
            <a:r>
              <a:rPr lang="en-US" dirty="0"/>
              <a:t> 1 </a:t>
            </a:r>
            <a:r>
              <a:rPr lang="en-US" dirty="0" err="1"/>
              <a:t>lb</a:t>
            </a:r>
            <a:r>
              <a:rPr lang="en-US" dirty="0"/>
              <a:t> of bricks don’t take up the same amount of room in a truck</a:t>
            </a:r>
          </a:p>
          <a:p>
            <a:r>
              <a:rPr lang="en-US" dirty="0"/>
              <a:t>What simplifying assumption:</a:t>
            </a:r>
          </a:p>
          <a:p>
            <a:r>
              <a:rPr lang="en-US" dirty="0"/>
              <a:t>	Do integer solutions make since? Do individual capacities make since? Bundle capacities? Both?</a:t>
            </a:r>
          </a:p>
          <a:p>
            <a:endParaRPr lang="en-US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1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np- can also be interpreted as it can be solved in polynomial time only on a ‘non-deterministic’ computer that can run things simultaneously or somehow guess the right answer.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CE470-674E-4A11-9857-33CC9CEE7E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806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8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580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7999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533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1898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3787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7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9675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0847B-AD50-4CA0-BEAD-BC4D0181B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73A87-3766-4AB3-A576-FBA4A61EA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85C41-312C-460C-8580-17905E6D3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D2601-2503-4269-964C-1F3C1D7FC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7BE72-92E2-41D6-9630-46B84A595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878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572F5-6720-4EBA-B6D4-4E5B2D3E2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58C09-C87C-4720-AA51-7D267EE7F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EA14C-8375-4578-A511-5C8A6CB64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F9810-F1D7-4612-9537-38D0115E7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4F5EA-EFB6-42D4-9C95-708BF31C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9086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E88EC-32ED-4F8A-BF8F-0768CC876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FE0AC-DDB5-432C-A6B4-5C14C17AF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6395A-36BD-45A1-AF24-E23EC7808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62F2B-50D9-4758-8EBE-0846B00B1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11F54-51FA-4F3E-8D7C-232C75F87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753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72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22C72-2EFD-41D3-AE42-2C183DE51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04C73-FFD6-46B6-AF05-B9F45776CF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749C1-E52E-4AE4-9C27-2142E2A09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0DFD7-569F-4BF0-BE3F-080404B13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1EE28-8DC8-4BCF-A815-3A608A72C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3AE94-08AE-4647-9977-7650FF7D6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647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1BE92-3911-4939-8287-2F9555DE5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5FC6C-34E6-4BB5-8F99-D383C526A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5BCBD-3E27-44FB-83F2-17CBBCE49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F97350-AA61-4ACB-826E-92F0B218E5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69F453-2505-4792-AE8A-52C46817E4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85CB1A-C746-4BB2-A543-596B673FD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30F83E-BFE3-457A-833C-9B103DA34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1371FE-4A82-4EE7-B0C6-1CB85D32F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808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B5C10-A62D-41F9-88DE-8A99766AC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C9C6FA-266D-4607-8600-3E311CE23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61AA8-2ACB-49A4-B5FE-D26B17C10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7CDD62-EE73-4C40-9F6D-CDFDFC828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555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0B3FD3-ED10-4A67-A053-CB62DAC34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CA0D9A-D0FF-41D9-B4F3-3F15FAA78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D45EA-0075-4037-92C9-E920B1B4D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50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C9954-98D9-4D04-A984-170F81F40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6EEF1-C397-41E3-9FDE-08257DC07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18C090-2056-45F6-83E6-C8CDDC87D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4F54CA-5859-4A86-BB96-C7249493D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068B0-A7FE-45CC-AEA9-55567458B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CA49D-F8F5-48C9-9835-55C773BF0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872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410A9-B2F6-4A8B-982D-7CDB293BD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360AC6-45CF-4E58-A368-838E920CC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E219B6-709B-4736-BA05-FFE20CD08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4C587-E168-47F6-BFF0-0F8694CF6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586E5-CA4E-4DDC-9A50-5F5DC748B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C495C-2F52-4E35-A9DB-205A7949A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5196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61586-3656-416E-9467-6D1FC2238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183B1-C4A8-4FAF-8953-B75F410E92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4BBCC-32D5-458E-93AD-7465314CE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5B32E-CE07-42BA-8C17-96887F997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9BA84-0517-4D6A-A7C4-437F39D77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932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F3DF9E-7FAB-4C5C-81F1-5F96E946BD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EDA09C-EF32-4680-97E8-84040EF444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A0D29-ABEE-4DCC-9600-92071C033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A4EFA-235E-4F50-9D0F-7ADD8923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0CFDF-2510-4E13-9EE3-A32E9A3E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723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8832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07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098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776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209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7052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7496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8516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4484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7756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540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09163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452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6617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562605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1352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48719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540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26283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8352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065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3476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9478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963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68682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089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49763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95460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3020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45409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74957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746400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1794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4526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2F59-661F-4B99-8C04-D7119B3D0E9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CFED-7ECA-4892-BED1-D6D12639C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014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42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0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45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B90E9-9ABD-4AB2-B7BC-888AAA94D91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AC421-CD1C-44E1-BB36-301F3F9F6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46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3178D-9863-41A4-BC38-D820ABFE704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033548-0A9C-4DD0-9C44-EC2B4E69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72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49FE89-BD48-4AE1-ADD1-212240769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4D142-A1B9-44F4-8816-DE8145032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25C40-2A82-4083-8605-98FBFF6C1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C536E-60FB-4CB0-83F6-6AF5356500E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D5D17-AC67-4E1E-924F-8F0F60985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62C97-3043-42F8-9B6A-E5D4EB261B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BAE25-DC76-4F1E-9952-58D9E985B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207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3178D-9863-41A4-BC38-D820ABFE704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033548-0A9C-4DD0-9C44-EC2B4E69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84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3178D-9863-41A4-BC38-D820ABFE704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033548-0A9C-4DD0-9C44-EC2B4E69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354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png"/><Relationship Id="rId7" Type="http://schemas.openxmlformats.org/officeDocument/2006/relationships/customXml" Target="../ink/ink1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png"/><Relationship Id="rId7" Type="http://schemas.openxmlformats.org/officeDocument/2006/relationships/customXml" Target="../ink/ink1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7.png"/><Relationship Id="rId4" Type="http://schemas.openxmlformats.org/officeDocument/2006/relationships/image" Target="../media/image23.png"/><Relationship Id="rId9" Type="http://schemas.openxmlformats.org/officeDocument/2006/relationships/customXml" Target="../ink/ink1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png"/><Relationship Id="rId7" Type="http://schemas.openxmlformats.org/officeDocument/2006/relationships/customXml" Target="../ink/ink16.xml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0.xml"/><Relationship Id="rId6" Type="http://schemas.openxmlformats.org/officeDocument/2006/relationships/image" Target="../media/image25.png"/><Relationship Id="rId11" Type="http://schemas.openxmlformats.org/officeDocument/2006/relationships/customXml" Target="../ink/ink18.xml"/><Relationship Id="rId5" Type="http://schemas.openxmlformats.org/officeDocument/2006/relationships/image" Target="../media/image24.png"/><Relationship Id="rId10" Type="http://schemas.openxmlformats.org/officeDocument/2006/relationships/image" Target="../media/image27.png"/><Relationship Id="rId4" Type="http://schemas.openxmlformats.org/officeDocument/2006/relationships/image" Target="../media/image23.png"/><Relationship Id="rId9" Type="http://schemas.openxmlformats.org/officeDocument/2006/relationships/customXml" Target="../ink/ink1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customXml" Target="../ink/ink22.xml"/><Relationship Id="rId3" Type="http://schemas.openxmlformats.org/officeDocument/2006/relationships/image" Target="../media/image22.png"/><Relationship Id="rId7" Type="http://schemas.openxmlformats.org/officeDocument/2006/relationships/customXml" Target="../ink/ink19.xml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0.xml"/><Relationship Id="rId6" Type="http://schemas.openxmlformats.org/officeDocument/2006/relationships/image" Target="../media/image25.png"/><Relationship Id="rId11" Type="http://schemas.openxmlformats.org/officeDocument/2006/relationships/customXml" Target="../ink/ink21.xml"/><Relationship Id="rId5" Type="http://schemas.openxmlformats.org/officeDocument/2006/relationships/image" Target="../media/image24.png"/><Relationship Id="rId10" Type="http://schemas.openxmlformats.org/officeDocument/2006/relationships/image" Target="../media/image27.png"/><Relationship Id="rId4" Type="http://schemas.openxmlformats.org/officeDocument/2006/relationships/image" Target="../media/image23.png"/><Relationship Id="rId9" Type="http://schemas.openxmlformats.org/officeDocument/2006/relationships/customXml" Target="../ink/ink20.xml"/><Relationship Id="rId1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com/scholar?hl=en&amp;as_sdt=0,6&amp;q=multicommodity+flow" TargetMode="External"/><Relationship Id="rId2" Type="http://schemas.openxmlformats.org/officeDocument/2006/relationships/hyperlink" Target="https://careers.unilever.com/na/en/job/R-04477/Supply-Chain-Network-Designer?utm_campaign=google_jobs_apply&amp;utm_source=google_jobs_apply&amp;utm_medium=organic" TargetMode="External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9.xml"/><Relationship Id="rId6" Type="http://schemas.openxmlformats.org/officeDocument/2006/relationships/customXml" Target="../ink/ink2.xml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9.xml"/><Relationship Id="rId6" Type="http://schemas.openxmlformats.org/officeDocument/2006/relationships/customXml" Target="../ink/ink4.xml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openxmlformats.org/officeDocument/2006/relationships/customXml" Target="../ink/ink6.xml"/><Relationship Id="rId4" Type="http://schemas.openxmlformats.org/officeDocument/2006/relationships/customXml" Target="../ink/ink3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openxmlformats.org/officeDocument/2006/relationships/customXml" Target="../ink/ink1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9.xml"/><Relationship Id="rId6" Type="http://schemas.openxmlformats.org/officeDocument/2006/relationships/customXml" Target="../ink/ink8.xml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10" Type="http://schemas.openxmlformats.org/officeDocument/2006/relationships/customXml" Target="../ink/ink10.xml"/><Relationship Id="rId4" Type="http://schemas.openxmlformats.org/officeDocument/2006/relationships/customXml" Target="../ink/ink7.xml"/><Relationship Id="rId9" Type="http://schemas.openxmlformats.org/officeDocument/2006/relationships/image" Target="../media/image6.png"/><Relationship Id="rId14" Type="http://schemas.openxmlformats.org/officeDocument/2006/relationships/customXml" Target="../ink/ink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45FE2-2F5A-4B8A-9FA9-4EA335B10E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Multicommodity Flows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Network Flows Final Project Presentation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323F9F-0E1F-4182-AAA1-74E7525843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Alyssa Newman and Zane Showalter-</a:t>
            </a:r>
            <a:r>
              <a:rPr lang="en-US" dirty="0" err="1">
                <a:solidFill>
                  <a:schemeClr val="tx1"/>
                </a:solidFill>
              </a:rPr>
              <a:t>Castorena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716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4C4E6-924D-4CF1-A8AB-A037EC23A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Complexity Of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24478-10B0-4F6E-9DE6-9A32C6B99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13456"/>
            <a:ext cx="8596668" cy="3880773"/>
          </a:xfrm>
        </p:spPr>
        <p:txBody>
          <a:bodyPr>
            <a:normAutofit/>
          </a:bodyPr>
          <a:lstStyle/>
          <a:p>
            <a:r>
              <a:rPr lang="en-US" sz="2400" dirty="0"/>
              <a:t>If want to produce </a:t>
            </a:r>
            <a:r>
              <a:rPr lang="en-US" sz="2400" b="1" dirty="0"/>
              <a:t>integer</a:t>
            </a:r>
            <a:r>
              <a:rPr lang="en-US" sz="2400" dirty="0"/>
              <a:t> flow satisfying all demands is NP-complete, even for 2 commodities</a:t>
            </a:r>
          </a:p>
          <a:p>
            <a:pPr lvl="1"/>
            <a:r>
              <a:rPr lang="en-US" sz="2200" dirty="0"/>
              <a:t>Takes polynomial time to verify if an answer is correct</a:t>
            </a:r>
          </a:p>
          <a:p>
            <a:r>
              <a:rPr lang="en-US" sz="2400" dirty="0"/>
              <a:t>If fractions are allowed they can be solved in polynomial time using LP techniques </a:t>
            </a:r>
          </a:p>
          <a:p>
            <a:r>
              <a:rPr lang="en-US" sz="2400" dirty="0"/>
              <a:t>If approximate answers suffice then they can be solved much faster with each iteration getting a better approximate</a:t>
            </a:r>
          </a:p>
        </p:txBody>
      </p:sp>
    </p:spTree>
    <p:extLst>
      <p:ext uri="{BB962C8B-B14F-4D97-AF65-F5344CB8AC3E}">
        <p14:creationId xmlns:p14="http://schemas.microsoft.com/office/powerpoint/2010/main" val="2656179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1D8BA-441D-4C3F-BC43-B74178506C85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Methods Of Solving Multicommodity Flows</a:t>
            </a:r>
          </a:p>
        </p:txBody>
      </p:sp>
      <p:graphicFrame>
        <p:nvGraphicFramePr>
          <p:cNvPr id="3" name="Content Placeholder 2" descr="SmartArt graphic">
            <a:extLst>
              <a:ext uri="{FF2B5EF4-FFF2-40B4-BE49-F238E27FC236}">
                <a16:creationId xmlns:a16="http://schemas.microsoft.com/office/drawing/2014/main" id="{35C01621-9AAF-4413-B4CB-73306F5E2D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2047028"/>
              </p:ext>
            </p:extLst>
          </p:nvPr>
        </p:nvGraphicFramePr>
        <p:xfrm>
          <a:off x="216195" y="2097412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0850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A2F57-3104-4DF9-A5F4-8591D8D75A2D}"/>
              </a:ext>
            </a:extLst>
          </p:cNvPr>
          <p:cNvSpPr txBox="1">
            <a:spLocks/>
          </p:cNvSpPr>
          <p:nvPr/>
        </p:nvSpPr>
        <p:spPr>
          <a:xfrm>
            <a:off x="585186" y="231648"/>
            <a:ext cx="8596668" cy="66263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en-US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Price Directive Decomposition</a:t>
            </a:r>
          </a:p>
          <a:p>
            <a:pPr lvl="1"/>
            <a:r>
              <a:rPr lang="en-US" sz="2250" dirty="0"/>
              <a:t>Decompose problem into k subproblems</a:t>
            </a:r>
          </a:p>
          <a:p>
            <a:pPr lvl="1"/>
            <a:r>
              <a:rPr lang="en-US" sz="2250" dirty="0"/>
              <a:t>Solve by running a minimum cost algorithm on each of the k subproblems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Resource Driven Decomposition</a:t>
            </a:r>
          </a:p>
          <a:p>
            <a:pPr lvl="1"/>
            <a:r>
              <a:rPr lang="en-US" sz="2250" dirty="0"/>
              <a:t>Decompose the problem into k subproblems</a:t>
            </a:r>
          </a:p>
          <a:p>
            <a:pPr lvl="1"/>
            <a:r>
              <a:rPr lang="en-US" sz="2250" dirty="0"/>
              <a:t>Solve each subproblem sequentially, then use LP methods to ‘tie’ the solutions back together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sz="4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Partitioning Methods</a:t>
            </a:r>
          </a:p>
          <a:p>
            <a:pPr lvl="1"/>
            <a:r>
              <a:rPr lang="en-US" sz="2250" dirty="0"/>
              <a:t>Exploit the fact that multicommodity flow problem is a specially structured LP</a:t>
            </a:r>
          </a:p>
          <a:p>
            <a:pPr lvl="1"/>
            <a:r>
              <a:rPr lang="en-US" sz="2250" dirty="0"/>
              <a:t>Solve a linear program with embedded network flow problems, using the network simplex method</a:t>
            </a:r>
            <a:endParaRPr lang="en-US" sz="2250" b="1" dirty="0"/>
          </a:p>
          <a:p>
            <a:pPr marL="0" indent="0">
              <a:buFont typeface="Wingdings 3" charset="2"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36166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08CC99C-51AD-46C1-AB47-13CB360BA912}"/>
              </a:ext>
            </a:extLst>
          </p:cNvPr>
          <p:cNvSpPr txBox="1">
            <a:spLocks/>
          </p:cNvSpPr>
          <p:nvPr/>
        </p:nvSpPr>
        <p:spPr>
          <a:xfrm>
            <a:off x="677334" y="167813"/>
            <a:ext cx="8596668" cy="1320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/>
              <a:t>Lagrangian Relaxation</a:t>
            </a:r>
            <a:endParaRPr lang="en-US" sz="4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0AD99F6B-80B3-476F-B538-B89F37F2495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333" y="1151729"/>
                <a:ext cx="9118599" cy="553845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250" dirty="0"/>
                  <a:t>Price directive decomposition method</a:t>
                </a:r>
              </a:p>
              <a:p>
                <a:r>
                  <a:rPr lang="en-US" sz="2250" dirty="0"/>
                  <a:t>Split the multicommodity flow into k min cost flow problems</a:t>
                </a:r>
              </a:p>
              <a:p>
                <a:r>
                  <a:rPr lang="en-US" sz="2250" dirty="0"/>
                  <a:t>Associate non-negative weights, called </a:t>
                </a:r>
                <a:r>
                  <a:rPr lang="en-US" sz="2250" dirty="0" err="1"/>
                  <a:t>Lagrangian</a:t>
                </a:r>
                <a:r>
                  <a:rPr lang="en-US" sz="2250" dirty="0"/>
                  <a:t> multipliers, with every flow</a:t>
                </a:r>
              </a:p>
              <a:p>
                <a:pPr lvl="1"/>
                <a:r>
                  <a:rPr lang="en-US" sz="2250" dirty="0"/>
                  <a:t>There are k number of </a:t>
                </a:r>
                <a:r>
                  <a:rPr lang="en-US" sz="2250" dirty="0" err="1"/>
                  <a:t>Lagrangian</a:t>
                </a:r>
                <a:r>
                  <a:rPr lang="en-US" sz="2250" dirty="0"/>
                  <a:t> multipliers</a:t>
                </a:r>
              </a:p>
              <a:p>
                <a:pPr lvl="1"/>
                <a:r>
                  <a:rPr lang="en-US" sz="2250" dirty="0"/>
                  <a:t>These multipliers get updated algorithmically m times</a:t>
                </a:r>
              </a:p>
              <a:p>
                <a:pPr lvl="2"/>
                <a:r>
                  <a:rPr lang="en-US" sz="2250" dirty="0"/>
                  <a:t>Solve k subproblems m times</a:t>
                </a:r>
              </a:p>
              <a:p>
                <a:r>
                  <a:rPr lang="en-US" sz="2250" dirty="0"/>
                  <a:t>Through LP properties, the optimal solution of the algorithm is the optimal solution of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5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5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sz="2250" b="0" i="1" dirty="0" smtClean="0"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en-US" sz="2250" dirty="0"/>
                  <a:t> min cost flow</a:t>
                </a:r>
              </a:p>
              <a:p>
                <a:r>
                  <a:rPr lang="en-US" sz="2250" dirty="0"/>
                  <a:t>In the end, the k subproblems all tie back together to solve the original multicommodity flow</a:t>
                </a:r>
              </a:p>
            </p:txBody>
          </p:sp>
        </mc:Choice>
        <mc:Fallback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0AD99F6B-80B3-476F-B538-B89F37F249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333" y="1151729"/>
                <a:ext cx="9118599" cy="5538458"/>
              </a:xfrm>
              <a:prstGeom prst="rect">
                <a:avLst/>
              </a:prstGeom>
              <a:blipFill>
                <a:blip r:embed="rId3"/>
                <a:stretch>
                  <a:fillRect l="-468" t="-881" r="-15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44933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EEB3374-AC68-48E7-B2F9-AE6AA67D23A2}"/>
              </a:ext>
            </a:extLst>
          </p:cNvPr>
          <p:cNvSpPr txBox="1">
            <a:spLocks/>
          </p:cNvSpPr>
          <p:nvPr/>
        </p:nvSpPr>
        <p:spPr>
          <a:xfrm>
            <a:off x="677334" y="167813"/>
            <a:ext cx="8596668" cy="1320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/>
              <a:t>Column Generation		</a:t>
            </a:r>
            <a:endParaRPr lang="en-US" sz="4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E353B8-516C-42C2-BB54-91B6CCD77C5C}"/>
              </a:ext>
            </a:extLst>
          </p:cNvPr>
          <p:cNvSpPr txBox="1">
            <a:spLocks/>
          </p:cNvSpPr>
          <p:nvPr/>
        </p:nvSpPr>
        <p:spPr>
          <a:xfrm>
            <a:off x="677333" y="1146381"/>
            <a:ext cx="8737599" cy="5711619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50" dirty="0"/>
              <a:t>Advanced Linear Programing technique for problems with extremely large number of variables</a:t>
            </a:r>
          </a:p>
          <a:p>
            <a:r>
              <a:rPr lang="en-US" sz="2250" dirty="0"/>
              <a:t>Assumptions</a:t>
            </a:r>
          </a:p>
          <a:p>
            <a:pPr lvl="1"/>
            <a:r>
              <a:rPr lang="en-US" sz="2250" dirty="0"/>
              <a:t>Each commodity has a single source &amp; sink node, and a single flow requirement between them</a:t>
            </a:r>
          </a:p>
          <a:p>
            <a:pPr lvl="1"/>
            <a:r>
              <a:rPr lang="en-US" sz="2250" dirty="0"/>
              <a:t>The only bound on a flow of a commodity through an arc is the maximum capacity of all commodities through that arc</a:t>
            </a:r>
          </a:p>
          <a:p>
            <a:pPr lvl="1"/>
            <a:r>
              <a:rPr lang="en-US" sz="2250" dirty="0"/>
              <a:t>For every commodity, the cost of every cycle is non-negative</a:t>
            </a:r>
          </a:p>
          <a:p>
            <a:r>
              <a:rPr lang="en-US" sz="2250" dirty="0"/>
              <a:t>Decompose the problem into k subproblems and transform the network into a path and cycle flows network</a:t>
            </a:r>
          </a:p>
          <a:p>
            <a:r>
              <a:rPr lang="en-US" sz="2250" dirty="0"/>
              <a:t>Use linear programming to solve each problem, then tie back together</a:t>
            </a:r>
          </a:p>
        </p:txBody>
      </p:sp>
    </p:spTree>
    <p:extLst>
      <p:ext uri="{BB962C8B-B14F-4D97-AF65-F5344CB8AC3E}">
        <p14:creationId xmlns:p14="http://schemas.microsoft.com/office/powerpoint/2010/main" val="2398497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8B6EE9-EAAF-4673-BE07-788ACC1FF5C2}"/>
              </a:ext>
            </a:extLst>
          </p:cNvPr>
          <p:cNvSpPr txBox="1">
            <a:spLocks/>
          </p:cNvSpPr>
          <p:nvPr/>
        </p:nvSpPr>
        <p:spPr>
          <a:xfrm>
            <a:off x="677334" y="167813"/>
            <a:ext cx="8596668" cy="1320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/>
              <a:t>Resource Directive Decomposition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3235423-C563-4AA6-A8FE-AFF5FF93C6F9}"/>
              </a:ext>
            </a:extLst>
          </p:cNvPr>
          <p:cNvSpPr txBox="1">
            <a:spLocks/>
          </p:cNvSpPr>
          <p:nvPr/>
        </p:nvSpPr>
        <p:spPr>
          <a:xfrm>
            <a:off x="677334" y="1135686"/>
            <a:ext cx="8596668" cy="388077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50" dirty="0"/>
              <a:t>All commodities are competing for fixed capacity of an arc</a:t>
            </a:r>
          </a:p>
          <a:p>
            <a:r>
              <a:rPr lang="en-US" sz="2250" dirty="0"/>
              <a:t>Decompose the problem into k subproblem</a:t>
            </a:r>
          </a:p>
          <a:p>
            <a:pPr lvl="1"/>
            <a:r>
              <a:rPr lang="en-US" sz="2250" dirty="0"/>
              <a:t>Allocate total capacity across all commodities to individual commodities</a:t>
            </a:r>
          </a:p>
          <a:p>
            <a:r>
              <a:rPr lang="en-US" sz="2250" dirty="0"/>
              <a:t>Rather than solve the original problem directly, it is transformed into a problem that is easier to solve</a:t>
            </a:r>
          </a:p>
          <a:p>
            <a:r>
              <a:rPr lang="en-US" sz="2250" dirty="0"/>
              <a:t>Solution methods include </a:t>
            </a:r>
          </a:p>
          <a:p>
            <a:pPr lvl="1"/>
            <a:r>
              <a:rPr lang="en-US" sz="2250" dirty="0"/>
              <a:t>Heuristic methods “arc at a time” approach</a:t>
            </a:r>
          </a:p>
          <a:p>
            <a:pPr lvl="1"/>
            <a:r>
              <a:rPr lang="en-US" sz="2250" dirty="0" err="1"/>
              <a:t>Subgradiant</a:t>
            </a:r>
            <a:r>
              <a:rPr lang="en-US" sz="2250" dirty="0"/>
              <a:t> optimization methods - LP</a:t>
            </a:r>
          </a:p>
        </p:txBody>
      </p:sp>
    </p:spTree>
    <p:extLst>
      <p:ext uri="{BB962C8B-B14F-4D97-AF65-F5344CB8AC3E}">
        <p14:creationId xmlns:p14="http://schemas.microsoft.com/office/powerpoint/2010/main" val="756959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CCE8E85-36FE-4CB9-A8E1-A174785AB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57200"/>
            <a:ext cx="9313333" cy="1320800"/>
          </a:xfrm>
        </p:spPr>
        <p:txBody>
          <a:bodyPr>
            <a:normAutofit/>
          </a:bodyPr>
          <a:lstStyle/>
          <a:p>
            <a:r>
              <a:rPr lang="en-US" sz="4000" dirty="0"/>
              <a:t>Application – Railroad Transportation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65C35A-16C0-4C29-8CAC-6BD69D54A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1" y="1778000"/>
            <a:ext cx="8596668" cy="3880773"/>
          </a:xfrm>
        </p:spPr>
        <p:txBody>
          <a:bodyPr/>
          <a:lstStyle/>
          <a:p>
            <a:pPr marL="342900" lvl="1" indent="-342900"/>
            <a:r>
              <a:rPr lang="en-US" sz="2300" dirty="0"/>
              <a:t>Nodes represent yards and junction points</a:t>
            </a:r>
          </a:p>
          <a:p>
            <a:pPr marL="342900" lvl="1" indent="-342900"/>
            <a:r>
              <a:rPr lang="en-US" sz="2300" dirty="0"/>
              <a:t>Arcs represent tracks between yards</a:t>
            </a:r>
          </a:p>
          <a:p>
            <a:pPr marL="342900" lvl="1" indent="-342900"/>
            <a:r>
              <a:rPr lang="en-US" sz="2300" dirty="0"/>
              <a:t>Demand represented as number of cars per train</a:t>
            </a:r>
          </a:p>
          <a:p>
            <a:pPr marL="342900" lvl="1" indent="-342900"/>
            <a:r>
              <a:rPr lang="en-US" sz="2300" dirty="0"/>
              <a:t>Different goods can be loaded, each with their own demand and cost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146F3A-726D-40E5-B6A0-F7EED1BD2A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08" y="3975101"/>
            <a:ext cx="94202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06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78B78CC6-CF3F-4B2C-AB7D-692D0BFE2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930" y="1450581"/>
            <a:ext cx="6730875" cy="495021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4CB3943-B1DC-4484-BD2A-F795DD04E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0167129" cy="1320800"/>
          </a:xfrm>
        </p:spPr>
        <p:txBody>
          <a:bodyPr>
            <a:normAutofit/>
          </a:bodyPr>
          <a:lstStyle/>
          <a:p>
            <a:pPr marL="342900" indent="-342900"/>
            <a:r>
              <a:rPr lang="en-US" sz="4000" dirty="0"/>
              <a:t>Application – Railroad Transportation</a:t>
            </a:r>
          </a:p>
        </p:txBody>
      </p:sp>
    </p:spTree>
    <p:extLst>
      <p:ext uri="{BB962C8B-B14F-4D97-AF65-F5344CB8AC3E}">
        <p14:creationId xmlns:p14="http://schemas.microsoft.com/office/powerpoint/2010/main" val="116102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658C2EA-FC66-47A4-8508-1E43B2CE9C5A}"/>
              </a:ext>
            </a:extLst>
          </p:cNvPr>
          <p:cNvSpPr txBox="1">
            <a:spLocks/>
          </p:cNvSpPr>
          <p:nvPr/>
        </p:nvSpPr>
        <p:spPr>
          <a:xfrm>
            <a:off x="457200" y="457200"/>
            <a:ext cx="8596668" cy="1320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/>
              <a:t>Application – Railroad Transportation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F621F3AE-650A-437E-96D3-7344223783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50333" y="1212991"/>
                <a:ext cx="8596668" cy="4432018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200" i="1" u="sng" dirty="0"/>
                  <a:t>Solving large scale linear multicommodity flow problems with an active set strategy and Proximal-ACCPM</a:t>
                </a:r>
                <a:endParaRPr lang="en-US" sz="2200" b="1" i="1" u="sng" dirty="0"/>
              </a:p>
              <a:p>
                <a:r>
                  <a:rPr lang="en-US" sz="2200" dirty="0"/>
                  <a:t>Formulated as a linear program combined with optimization criteria</a:t>
                </a:r>
              </a:p>
              <a:p>
                <a:r>
                  <a:rPr lang="en-US" sz="2200" dirty="0"/>
                  <a:t>Result is a numerical solution</a:t>
                </a:r>
              </a:p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𝒩</m:t>
                    </m:r>
                  </m:oMath>
                </a14:m>
                <a:r>
                  <a:rPr lang="en-US" sz="2200" dirty="0"/>
                  <a:t> = Nodes,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𝒜</m:t>
                    </m:r>
                  </m:oMath>
                </a14:m>
                <a:r>
                  <a:rPr lang="en-US" sz="2200" dirty="0"/>
                  <a:t> = Arcs,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𝒦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/>
                  <a:t>= Commodities</a:t>
                </a:r>
              </a:p>
              <a:p>
                <a:endParaRPr lang="en-US" sz="2200" b="1" dirty="0"/>
              </a:p>
              <a:p>
                <a:endParaRPr lang="en-US" sz="2200" b="1" dirty="0"/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F621F3AE-650A-437E-96D3-7344223783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333" y="1212991"/>
                <a:ext cx="8596668" cy="4432018"/>
              </a:xfrm>
              <a:prstGeom prst="rect">
                <a:avLst/>
              </a:prstGeom>
              <a:blipFill>
                <a:blip r:embed="rId2"/>
                <a:stretch>
                  <a:fillRect l="-426" t="-1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6BA942-E20A-48DE-95C0-1F2900A80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667" y="3790235"/>
            <a:ext cx="5188690" cy="292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2603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A8F94-A907-4FFF-9A24-29DB7D116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934" y="364066"/>
            <a:ext cx="8596668" cy="1320800"/>
          </a:xfrm>
        </p:spPr>
        <p:txBody>
          <a:bodyPr/>
          <a:lstStyle/>
          <a:p>
            <a:r>
              <a:rPr lang="en-US" dirty="0"/>
              <a:t>Another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2CEEF-7BE1-4446-B24E-338F1670F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34" y="1024466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Scheduling</a:t>
            </a:r>
          </a:p>
          <a:p>
            <a:pPr lvl="1"/>
            <a:r>
              <a:rPr lang="en-US" sz="2000" dirty="0"/>
              <a:t>Minimize cost to schedule all positions</a:t>
            </a:r>
          </a:p>
          <a:p>
            <a:pPr lvl="1"/>
            <a:r>
              <a:rPr lang="en-US" sz="2000" dirty="0"/>
              <a:t>People and/or assignments can be nodes</a:t>
            </a:r>
          </a:p>
          <a:p>
            <a:pPr lvl="1"/>
            <a:r>
              <a:rPr lang="en-US" sz="2000" dirty="0"/>
              <a:t>Feasible assignments are arcs</a:t>
            </a:r>
          </a:p>
          <a:p>
            <a:pPr lvl="1"/>
            <a:r>
              <a:rPr lang="en-US" sz="2000" dirty="0"/>
              <a:t>Demand represents number of workers needed</a:t>
            </a:r>
          </a:p>
          <a:p>
            <a:pPr lvl="1"/>
            <a:r>
              <a:rPr lang="en-US" sz="2000" dirty="0"/>
              <a:t>Different types of workers or different shifts are commodities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E10419-8498-41C5-9E99-57E188F4A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2598" y="3637843"/>
            <a:ext cx="4458750" cy="297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925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7EBA2-166D-4D44-88F9-74561362AB99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What is a Multicommodity Flow?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7285F1-92D3-4B2D-B473-BA1521A0331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334" y="2160589"/>
                <a:ext cx="8596668" cy="388077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000" dirty="0"/>
                  <a:t>Different commodities are sent over a shared network where these commodities interact in some way</a:t>
                </a:r>
              </a:p>
              <a:p>
                <a:r>
                  <a:rPr lang="en-US" sz="2000" dirty="0"/>
                  <a:t>Each commodity can have its own</a:t>
                </a:r>
              </a:p>
              <a:p>
                <a:pPr lvl="1"/>
                <a:r>
                  <a:rPr lang="en-US" sz="1800" dirty="0"/>
                  <a:t>Flow on an arc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endParaRPr lang="en-US" sz="1800" dirty="0"/>
              </a:p>
              <a:p>
                <a:pPr lvl="1"/>
                <a:r>
                  <a:rPr lang="en-US" sz="1800" dirty="0"/>
                  <a:t>Cost per unit of flow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endParaRPr lang="en-US" sz="1800" dirty="0"/>
              </a:p>
              <a:p>
                <a:pPr lvl="1"/>
                <a:r>
                  <a:rPr lang="en-US" sz="1800" dirty="0"/>
                  <a:t>Capacities along a particular arc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endParaRPr lang="en-US" sz="1800" dirty="0"/>
              </a:p>
              <a:p>
                <a:pPr lvl="1"/>
                <a:r>
                  <a:rPr lang="en-US" sz="1800" dirty="0"/>
                  <a:t>Supply at nodes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endParaRPr lang="en-US" sz="1800" dirty="0"/>
              </a:p>
              <a:p>
                <a:pPr lvl="1"/>
                <a:r>
                  <a:rPr lang="en-US" sz="1800" dirty="0"/>
                  <a:t>Source and sink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sup>
                    </m:sSup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7285F1-92D3-4B2D-B473-BA1521A033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334" y="2160589"/>
                <a:ext cx="8596668" cy="3880773"/>
              </a:xfrm>
              <a:prstGeom prst="rect">
                <a:avLst/>
              </a:prstGeom>
              <a:blipFill>
                <a:blip r:embed="rId3"/>
                <a:stretch>
                  <a:fillRect l="-284" t="-9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21127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0DEA2CD-CA3F-4176-B834-076A6D142523}"/>
              </a:ext>
            </a:extLst>
          </p:cNvPr>
          <p:cNvSpPr txBox="1">
            <a:spLocks/>
          </p:cNvSpPr>
          <p:nvPr/>
        </p:nvSpPr>
        <p:spPr>
          <a:xfrm>
            <a:off x="677334" y="1285413"/>
            <a:ext cx="9615736" cy="509830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Simplified example</a:t>
            </a:r>
          </a:p>
          <a:p>
            <a:pPr lvl="1"/>
            <a:r>
              <a:rPr lang="en-US" sz="2400" dirty="0"/>
              <a:t>Two time slots: morning and afternoon</a:t>
            </a:r>
          </a:p>
          <a:p>
            <a:pPr lvl="1"/>
            <a:r>
              <a:rPr lang="en-US" sz="2400" dirty="0"/>
              <a:t>3 teachers: Alice, Bob, Carol </a:t>
            </a:r>
          </a:p>
          <a:p>
            <a:pPr lvl="2"/>
            <a:r>
              <a:rPr lang="en-US" sz="2000" dirty="0"/>
              <a:t>Alice only available in the morning, Bob only available In the afternoon, Carol is always available</a:t>
            </a:r>
          </a:p>
          <a:p>
            <a:pPr lvl="1"/>
            <a:r>
              <a:rPr lang="en-US" sz="2400" dirty="0"/>
              <a:t>4 classes: class 1, class 2, class 3, and class 4</a:t>
            </a:r>
          </a:p>
          <a:p>
            <a:pPr lvl="2"/>
            <a:r>
              <a:rPr lang="en-US" sz="2000" dirty="0"/>
              <a:t>Classes 1 and 4 can only be offered in the morning, class 2 can only be offered in the afternoon, class 3 can be offered in either time slot</a:t>
            </a:r>
          </a:p>
          <a:p>
            <a:pPr lvl="1"/>
            <a:r>
              <a:rPr lang="en-US" sz="2200" dirty="0"/>
              <a:t>Teachers all have the following preferences in descending order</a:t>
            </a:r>
          </a:p>
          <a:p>
            <a:pPr lvl="2"/>
            <a:r>
              <a:rPr lang="en-US" sz="2000" dirty="0"/>
              <a:t>Alice: class 2, class 1, class 4, class 3</a:t>
            </a:r>
          </a:p>
          <a:p>
            <a:pPr lvl="2"/>
            <a:r>
              <a:rPr lang="en-US" sz="2000" dirty="0"/>
              <a:t>Bob: class 1, class 3, class 2, class 4</a:t>
            </a:r>
          </a:p>
          <a:p>
            <a:pPr lvl="2"/>
            <a:r>
              <a:rPr lang="en-US" sz="2000" dirty="0"/>
              <a:t>Carol: class 2, class 4, class 1, class 3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CA56F2-DF70-4058-9853-146022BA1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74283"/>
            <a:ext cx="8596668" cy="879013"/>
          </a:xfrm>
        </p:spPr>
        <p:txBody>
          <a:bodyPr/>
          <a:lstStyle/>
          <a:p>
            <a:r>
              <a:rPr lang="en-US" dirty="0"/>
              <a:t>Teaching allocations example problem</a:t>
            </a:r>
          </a:p>
        </p:txBody>
      </p:sp>
    </p:spTree>
    <p:extLst>
      <p:ext uri="{BB962C8B-B14F-4D97-AF65-F5344CB8AC3E}">
        <p14:creationId xmlns:p14="http://schemas.microsoft.com/office/powerpoint/2010/main" val="4169259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8DA44C45-EDD1-4008-8D62-AE379C970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66" y="1190882"/>
            <a:ext cx="9741401" cy="50929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/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/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</m:t>
                    </m:r>
                    <m:sSubSup>
                      <m:sSubSupPr>
                        <m:ctrlPr>
                          <a:rPr lang="en-US" sz="280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𝑥𝑖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FF6600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FF0066"/>
                    </a:solidFill>
                  </a:rPr>
                  <a:t> </a:t>
                </a:r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/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3784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8DA44C45-EDD1-4008-8D62-AE379C970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66" y="1190882"/>
            <a:ext cx="9741401" cy="50929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/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/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</m:t>
                    </m:r>
                    <m:sSubSup>
                      <m:sSubSupPr>
                        <m:ctrlPr>
                          <a:rPr lang="en-US" sz="280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𝑥𝑖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FF6600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FF0066"/>
                    </a:solidFill>
                  </a:rPr>
                  <a:t> </a:t>
                </a:r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/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3F86DF81-2E12-4947-8177-295F17BD9381}"/>
                  </a:ext>
                </a:extLst>
              </p14:cNvPr>
              <p14:cNvContentPartPr/>
              <p14:nvPr/>
            </p14:nvContentPartPr>
            <p14:xfrm>
              <a:off x="1414987" y="1505840"/>
              <a:ext cx="7229160" cy="192096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3F86DF81-2E12-4947-8177-295F17BD938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61347" y="1397840"/>
                <a:ext cx="7336800" cy="213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494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8DA44C45-EDD1-4008-8D62-AE379C970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66" y="1190882"/>
            <a:ext cx="9741401" cy="50929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/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/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</m:t>
                    </m:r>
                    <m:sSubSup>
                      <m:sSubSupPr>
                        <m:ctrlPr>
                          <a:rPr lang="en-US" sz="280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𝑥𝑖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FF6600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FF0066"/>
                    </a:solidFill>
                  </a:rPr>
                  <a:t> </a:t>
                </a:r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/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3F86DF81-2E12-4947-8177-295F17BD9381}"/>
                  </a:ext>
                </a:extLst>
              </p14:cNvPr>
              <p14:cNvContentPartPr/>
              <p14:nvPr/>
            </p14:nvContentPartPr>
            <p14:xfrm>
              <a:off x="1414987" y="1505840"/>
              <a:ext cx="7229160" cy="192096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3F86DF81-2E12-4947-8177-295F17BD938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61347" y="1397840"/>
                <a:ext cx="7336800" cy="21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6BF56661-2B81-4C2D-88F5-0029A423DC94}"/>
                  </a:ext>
                </a:extLst>
              </p14:cNvPr>
              <p14:cNvContentPartPr/>
              <p14:nvPr/>
            </p14:nvContentPartPr>
            <p14:xfrm>
              <a:off x="1316707" y="3737363"/>
              <a:ext cx="7292520" cy="202536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6BF56661-2B81-4C2D-88F5-0029A423DC9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63067" y="3629723"/>
                <a:ext cx="7400160" cy="224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4905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8DA44C45-EDD1-4008-8D62-AE379C970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66" y="1190882"/>
            <a:ext cx="9741401" cy="50929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/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/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</m:t>
                    </m:r>
                    <m:sSubSup>
                      <m:sSubSupPr>
                        <m:ctrlPr>
                          <a:rPr lang="en-US" sz="280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𝑥𝑖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FF6600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FF0066"/>
                    </a:solidFill>
                  </a:rPr>
                  <a:t> </a:t>
                </a:r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/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3F86DF81-2E12-4947-8177-295F17BD9381}"/>
                  </a:ext>
                </a:extLst>
              </p14:cNvPr>
              <p14:cNvContentPartPr/>
              <p14:nvPr/>
            </p14:nvContentPartPr>
            <p14:xfrm>
              <a:off x="1414987" y="1505840"/>
              <a:ext cx="7229160" cy="192096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3F86DF81-2E12-4947-8177-295F17BD938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61347" y="1397840"/>
                <a:ext cx="7336800" cy="21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6BF56661-2B81-4C2D-88F5-0029A423DC94}"/>
                  </a:ext>
                </a:extLst>
              </p14:cNvPr>
              <p14:cNvContentPartPr/>
              <p14:nvPr/>
            </p14:nvContentPartPr>
            <p14:xfrm>
              <a:off x="1316707" y="3737363"/>
              <a:ext cx="7292520" cy="202536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6BF56661-2B81-4C2D-88F5-0029A423DC9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63067" y="3629723"/>
                <a:ext cx="7400160" cy="22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6CB9E2E6-56A3-46EF-AA8D-5BF60D625D71}"/>
                  </a:ext>
                </a:extLst>
              </p14:cNvPr>
              <p14:cNvContentPartPr/>
              <p14:nvPr/>
            </p14:nvContentPartPr>
            <p14:xfrm>
              <a:off x="1414987" y="2843181"/>
              <a:ext cx="6996240" cy="202248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6CB9E2E6-56A3-46EF-AA8D-5BF60D625D7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61347" y="2735541"/>
                <a:ext cx="7103880" cy="223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709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8DA44C45-EDD1-4008-8D62-AE379C970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66" y="1190882"/>
            <a:ext cx="9741401" cy="50929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/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𝑠𝑥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BB6DEF6-47FF-4511-BFD3-C64FCC7C0A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361693">
                <a:off x="730985" y="2235667"/>
                <a:ext cx="2322971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/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</m:t>
                    </m:r>
                    <m:sSubSup>
                      <m:sSubSupPr>
                        <m:ctrlPr>
                          <a:rPr lang="en-US" sz="280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𝑥𝑖</m:t>
                        </m:r>
                      </m:sub>
                      <m:sup>
                        <m:r>
                          <a:rPr lang="en-US" sz="2800" i="1">
                            <a:solidFill>
                              <a:srgbClr val="FF66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p>
                    </m:sSubSup>
                    <m:r>
                      <a:rPr lang="en-US" sz="2800" b="0" i="1" smtClean="0">
                        <a:solidFill>
                          <a:srgbClr val="FF6600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rgbClr val="FF0066"/>
                            </a:solidFill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FF0066"/>
                    </a:solidFill>
                  </a:rPr>
                  <a:t> </a:t>
                </a:r>
                <a:endParaRPr lang="en-US" sz="28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C2BA10D-C105-4D7A-9BB7-1E73D43919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638" y="209723"/>
                <a:ext cx="2073829" cy="5690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/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𝑖𝑡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=1 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BFC68F2-51B3-4FD0-B641-AD97201176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504094">
                <a:off x="7526560" y="2100101"/>
                <a:ext cx="1288110" cy="46166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3F86DF81-2E12-4947-8177-295F17BD9381}"/>
                  </a:ext>
                </a:extLst>
              </p14:cNvPr>
              <p14:cNvContentPartPr/>
              <p14:nvPr/>
            </p14:nvContentPartPr>
            <p14:xfrm>
              <a:off x="1414987" y="1505840"/>
              <a:ext cx="7229160" cy="192096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3F86DF81-2E12-4947-8177-295F17BD938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61347" y="1397840"/>
                <a:ext cx="7336800" cy="21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6BF56661-2B81-4C2D-88F5-0029A423DC94}"/>
                  </a:ext>
                </a:extLst>
              </p14:cNvPr>
              <p14:cNvContentPartPr/>
              <p14:nvPr/>
            </p14:nvContentPartPr>
            <p14:xfrm>
              <a:off x="1316707" y="3737363"/>
              <a:ext cx="7292520" cy="202536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6BF56661-2B81-4C2D-88F5-0029A423DC9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63067" y="3629723"/>
                <a:ext cx="7400160" cy="22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D56A3FF8-AF25-4766-82A9-337E602394B1}"/>
                  </a:ext>
                </a:extLst>
              </p14:cNvPr>
              <p14:cNvContentPartPr/>
              <p14:nvPr/>
            </p14:nvContentPartPr>
            <p14:xfrm>
              <a:off x="1451707" y="3534080"/>
              <a:ext cx="7022520" cy="87984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D56A3FF8-AF25-4766-82A9-337E602394B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97707" y="3426080"/>
                <a:ext cx="7130160" cy="10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6CB9E2E6-56A3-46EF-AA8D-5BF60D625D71}"/>
                  </a:ext>
                </a:extLst>
              </p14:cNvPr>
              <p14:cNvContentPartPr/>
              <p14:nvPr/>
            </p14:nvContentPartPr>
            <p14:xfrm>
              <a:off x="1414987" y="2843181"/>
              <a:ext cx="6996240" cy="202248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6CB9E2E6-56A3-46EF-AA8D-5BF60D625D7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361347" y="2735541"/>
                <a:ext cx="7103880" cy="223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0866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4EA4E-1F93-4EE4-AB5B-DB80AD011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B6E03-1F21-45A8-86B1-DD0EB109E2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3" y="1350920"/>
                <a:ext cx="8779933" cy="540548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Ahuja, Ravindra K., et al. (2014). “Network Flows: Theory, Algorithms, and Applications” Pearson.</a:t>
                </a:r>
              </a:p>
              <a:p>
                <a:r>
                  <a:rPr lang="en-US" dirty="0"/>
                  <a:t>BNSF Railway, (2018). “Rail Network Maps: BNSF.” from www.bnsf.com/ship-with-bnsf/maps-and-shipping-locations/rail-network-maps.html. </a:t>
                </a:r>
              </a:p>
              <a:p>
                <a:r>
                  <a:rPr lang="en-US" dirty="0" err="1"/>
                  <a:t>Cormen</a:t>
                </a:r>
                <a:r>
                  <a:rPr lang="en-US" dirty="0"/>
                  <a:t>, T. H. (2009).  “Introduction to algorithms” (3rd ed.). Cambridge, Mass: MIT Press</a:t>
                </a:r>
              </a:p>
              <a:p>
                <a:r>
                  <a:rPr lang="fr-FR" dirty="0"/>
                  <a:t>F. </a:t>
                </a:r>
                <a:r>
                  <a:rPr lang="fr-FR" dirty="0" err="1"/>
                  <a:t>Babonneau</a:t>
                </a:r>
                <a:r>
                  <a:rPr lang="fr-FR" dirty="0"/>
                  <a:t>, et al. (2006). </a:t>
                </a:r>
                <a:r>
                  <a:rPr lang="en-US" dirty="0"/>
                  <a:t>“Solving large scale linear multicommodity flow problems with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𝒩</m:t>
                    </m:r>
                  </m:oMath>
                </a14:m>
                <a:r>
                  <a:rPr lang="en-US" dirty="0"/>
                  <a:t> active set strategy and Proximal-ACCPM ” from https://pubsonline.informs.org/doi/10.1287/opre.1050.0262.</a:t>
                </a:r>
              </a:p>
              <a:p>
                <a:r>
                  <a:rPr lang="en-US" dirty="0" err="1"/>
                  <a:t>Floudas</a:t>
                </a:r>
                <a:r>
                  <a:rPr lang="en-US" dirty="0"/>
                  <a:t>, et al. (2009).  “Encyclopedia of optimization” (2nd ed.) Springer.</a:t>
                </a:r>
              </a:p>
              <a:p>
                <a:r>
                  <a:rPr lang="en-US" dirty="0"/>
                  <a:t>Pierce, Rod. (2018). “NP-Complete - A Rough Guide”. from http://www.mathsisfun.com/sets/np-complete.html</a:t>
                </a:r>
              </a:p>
              <a:p>
                <a:r>
                  <a:rPr lang="en-US" dirty="0"/>
                  <a:t> </a:t>
                </a:r>
                <a:r>
                  <a:rPr lang="en-US" i="1" dirty="0"/>
                  <a:t>S. Even </a:t>
                </a:r>
                <a:r>
                  <a:rPr lang="en-US" dirty="0"/>
                  <a:t>et al. </a:t>
                </a:r>
                <a:r>
                  <a:rPr lang="en-US" i="1" dirty="0"/>
                  <a:t>(1976). “On the Complexity of Timetable and Multicommodity Flow Problems”. SIAM Journal on Computing. SIAM. </a:t>
                </a:r>
                <a:r>
                  <a:rPr lang="en-US" b="1" i="1" dirty="0"/>
                  <a:t>5</a:t>
                </a:r>
                <a:r>
                  <a:rPr lang="en-US" i="1" dirty="0"/>
                  <a:t> (4): 691–703. doi:10.1137/0205048.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75B6E03-1F21-45A8-86B1-DD0EB109E2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3" y="1350920"/>
                <a:ext cx="8779933" cy="5405480"/>
              </a:xfrm>
              <a:blipFill>
                <a:blip r:embed="rId3"/>
                <a:stretch>
                  <a:fillRect l="-139" t="-790" r="-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43326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C6569-2217-48BE-B338-4F593DA8A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1026" name="Picture 2" descr="I Tried Daniel Radcliffe GIF">
            <a:extLst>
              <a:ext uri="{FF2B5EF4-FFF2-40B4-BE49-F238E27FC236}">
                <a16:creationId xmlns:a16="http://schemas.microsoft.com/office/drawing/2014/main" id="{7765F2AC-6923-4B48-9ECB-5B6134ED95F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188" y="1930400"/>
            <a:ext cx="7354780" cy="4133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854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41CDEC1-1D83-4CB7-AA0A-E275DD4102AF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Why Do We Care?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C15487-F3A7-4BAB-A179-E7231D483D4F}"/>
              </a:ext>
            </a:extLst>
          </p:cNvPr>
          <p:cNvSpPr txBox="1">
            <a:spLocks/>
          </p:cNvSpPr>
          <p:nvPr/>
        </p:nvSpPr>
        <p:spPr>
          <a:xfrm>
            <a:off x="677334" y="1930400"/>
            <a:ext cx="8596668" cy="3880773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00" dirty="0">
                <a:hlinkClick r:id="rId2"/>
              </a:rPr>
              <a:t>Jobs</a:t>
            </a:r>
            <a:endParaRPr lang="en-US" sz="3500" dirty="0"/>
          </a:p>
          <a:p>
            <a:r>
              <a:rPr lang="en-US" sz="3500" dirty="0">
                <a:hlinkClick r:id="rId3"/>
              </a:rPr>
              <a:t>Research</a:t>
            </a:r>
            <a:endParaRPr lang="en-US" sz="3500" dirty="0"/>
          </a:p>
          <a:p>
            <a:r>
              <a:rPr lang="en-US" sz="3500" dirty="0"/>
              <a:t>Applications</a:t>
            </a:r>
          </a:p>
          <a:p>
            <a:pPr lvl="1"/>
            <a:r>
              <a:rPr lang="en-US" sz="3300" dirty="0"/>
              <a:t>Trains </a:t>
            </a:r>
          </a:p>
          <a:p>
            <a:pPr lvl="1"/>
            <a:r>
              <a:rPr lang="en-US" sz="3300" dirty="0"/>
              <a:t>Scheduling</a:t>
            </a:r>
          </a:p>
          <a:p>
            <a:pPr lvl="1"/>
            <a:r>
              <a:rPr lang="en-US" sz="3300" dirty="0"/>
              <a:t>Networking</a:t>
            </a:r>
          </a:p>
          <a:p>
            <a:pPr lvl="1"/>
            <a:r>
              <a:rPr lang="en-US" sz="3300" dirty="0"/>
              <a:t>Dynamic traffic assignment</a:t>
            </a:r>
          </a:p>
          <a:p>
            <a:pPr lvl="1"/>
            <a:r>
              <a:rPr lang="en-US" sz="3300" dirty="0"/>
              <a:t>Distribution systems</a:t>
            </a:r>
          </a:p>
          <a:p>
            <a:pPr lvl="1"/>
            <a:r>
              <a:rPr lang="en-US" sz="3300" dirty="0"/>
              <a:t>Bandwidth packing problem</a:t>
            </a:r>
          </a:p>
        </p:txBody>
      </p:sp>
    </p:spTree>
    <p:extLst>
      <p:ext uri="{BB962C8B-B14F-4D97-AF65-F5344CB8AC3E}">
        <p14:creationId xmlns:p14="http://schemas.microsoft.com/office/powerpoint/2010/main" val="3762835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4B1C9-2266-4CFC-A855-966277FFA476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/>
              <a:t>Equations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757AB2-1727-4751-829F-1F1B3CD3238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5505" y="1488613"/>
                <a:ext cx="10780989" cy="5106396"/>
              </a:xfrm>
              <a:prstGeom prst="rect">
                <a:avLst/>
              </a:prstGeom>
            </p:spPr>
            <p:txBody>
              <a:bodyPr>
                <a:normAutofit lnSpcReduction="10000"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Optimality</a:t>
                </a:r>
              </a:p>
              <a:p>
                <a:pPr lvl="1"/>
                <a:r>
                  <a:rPr lang="en-US" sz="2000" dirty="0"/>
                  <a:t>Minimize total cost of all commodities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dirty="0"/>
              </a:p>
              <a:p>
                <a:r>
                  <a:rPr lang="en-US" sz="2400" dirty="0"/>
                  <a:t>Constraints</a:t>
                </a:r>
              </a:p>
              <a:p>
                <a:pPr lvl="1"/>
                <a:r>
                  <a:rPr lang="en-US" sz="2000" dirty="0"/>
                  <a:t>Total arc capacities are met for all arcs 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1≤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≤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 ∀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r>
                  <a:rPr lang="en-US" sz="2000" dirty="0"/>
                  <a:t>Individual commodity capacities are met on all arcs </a:t>
                </a:r>
                <a:endParaRPr lang="en-US" sz="2000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0≤</m:t>
                      </m:r>
                      <m:sSubSup>
                        <m:sSub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≤</m:t>
                      </m:r>
                      <m:sSubSup>
                        <m:sSub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∀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 1≤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𝐾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:r>
                  <a:rPr lang="en-US" sz="2000" dirty="0"/>
                  <a:t>Supply/demand is met for all commodities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𝑗𝑖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b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, ∀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 1≤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𝐾</m:t>
                      </m:r>
                    </m:oMath>
                  </m:oMathPara>
                </a14:m>
                <a:endParaRPr lang="en-US" sz="2000" dirty="0"/>
              </a:p>
              <a:p>
                <a:pPr marL="457200" lvl="1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757AB2-1727-4751-829F-1F1B3CD323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505" y="1488613"/>
                <a:ext cx="10780989" cy="5106396"/>
              </a:xfrm>
              <a:prstGeom prst="rect">
                <a:avLst/>
              </a:prstGeom>
              <a:blipFill>
                <a:blip r:embed="rId3"/>
                <a:stretch>
                  <a:fillRect l="-452" t="-16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0714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253330B-A9C5-43AD-9CAE-D70AA4C07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492" y="1731837"/>
            <a:ext cx="4683613" cy="442185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911B115-46F3-417E-ADA3-CEBCF0D079F6}"/>
              </a:ext>
            </a:extLst>
          </p:cNvPr>
          <p:cNvSpPr txBox="1">
            <a:spLocks/>
          </p:cNvSpPr>
          <p:nvPr/>
        </p:nvSpPr>
        <p:spPr>
          <a:xfrm>
            <a:off x="685800" y="4572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/>
              <a:t>Complicating Factors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DD719F-0C5B-487E-A607-62BE631696A1}"/>
              </a:ext>
            </a:extLst>
          </p:cNvPr>
          <p:cNvSpPr txBox="1">
            <a:spLocks/>
          </p:cNvSpPr>
          <p:nvPr/>
        </p:nvSpPr>
        <p:spPr>
          <a:xfrm>
            <a:off x="618163" y="1706699"/>
            <a:ext cx="3921503" cy="429616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Having integer valued parameters no longer means we have an integer valued max flow</a:t>
            </a:r>
          </a:p>
          <a:p>
            <a:pPr lvl="1"/>
            <a:r>
              <a:rPr lang="en-US" sz="2400" dirty="0"/>
              <a:t>All arcs have bundle capacity 1</a:t>
            </a:r>
          </a:p>
          <a:p>
            <a:pPr lvl="1"/>
            <a:r>
              <a:rPr lang="en-US" sz="2400" dirty="0"/>
              <a:t>Want to maximize the total flow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767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253330B-A9C5-43AD-9CAE-D70AA4C07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492" y="1731837"/>
            <a:ext cx="4683613" cy="442185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911B115-46F3-417E-ADA3-CEBCF0D079F6}"/>
              </a:ext>
            </a:extLst>
          </p:cNvPr>
          <p:cNvSpPr txBox="1">
            <a:spLocks/>
          </p:cNvSpPr>
          <p:nvPr/>
        </p:nvSpPr>
        <p:spPr>
          <a:xfrm>
            <a:off x="685800" y="4572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/>
              <a:t>Complicating Factors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DD719F-0C5B-487E-A607-62BE631696A1}"/>
              </a:ext>
            </a:extLst>
          </p:cNvPr>
          <p:cNvSpPr txBox="1">
            <a:spLocks/>
          </p:cNvSpPr>
          <p:nvPr/>
        </p:nvSpPr>
        <p:spPr>
          <a:xfrm>
            <a:off x="618163" y="1706699"/>
            <a:ext cx="3921503" cy="429616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Having integer valued parameters no longer means we have an integer valued max flow</a:t>
            </a:r>
          </a:p>
          <a:p>
            <a:pPr lvl="1"/>
            <a:r>
              <a:rPr lang="en-US" sz="2400" dirty="0"/>
              <a:t>All arcs have bundle capacity 1</a:t>
            </a:r>
          </a:p>
          <a:p>
            <a:pPr lvl="1"/>
            <a:r>
              <a:rPr lang="en-US" sz="2400" dirty="0"/>
              <a:t>Want to maximize the total flow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778BA9-282B-44F2-B29D-2F6FDB5F38B2}"/>
              </a:ext>
            </a:extLst>
          </p:cNvPr>
          <p:cNvSpPr txBox="1"/>
          <p:nvPr/>
        </p:nvSpPr>
        <p:spPr>
          <a:xfrm>
            <a:off x="6184023" y="247547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1BA405-CE5A-49BE-B22E-324CE7E92042}"/>
              </a:ext>
            </a:extLst>
          </p:cNvPr>
          <p:cNvSpPr txBox="1"/>
          <p:nvPr/>
        </p:nvSpPr>
        <p:spPr>
          <a:xfrm>
            <a:off x="5853367" y="5158052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4ADECE-F240-499D-93A9-3BF1F539080E}"/>
              </a:ext>
            </a:extLst>
          </p:cNvPr>
          <p:cNvSpPr txBox="1"/>
          <p:nvPr/>
        </p:nvSpPr>
        <p:spPr>
          <a:xfrm>
            <a:off x="7539288" y="3456515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2653F1-6443-4EEF-A41F-E0E02B43431E}"/>
              </a:ext>
            </a:extLst>
          </p:cNvPr>
          <p:cNvSpPr txBox="1"/>
          <p:nvPr/>
        </p:nvSpPr>
        <p:spPr>
          <a:xfrm>
            <a:off x="6812572" y="472979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  <a:endParaRPr lang="en-US" dirty="0">
              <a:highlight>
                <a:srgbClr val="00FF00"/>
              </a:highlight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E89233C2-7544-4535-990A-9847ED5F8B59}"/>
                  </a:ext>
                </a:extLst>
              </p14:cNvPr>
              <p14:cNvContentPartPr/>
              <p14:nvPr/>
            </p14:nvContentPartPr>
            <p14:xfrm>
              <a:off x="6095827" y="1876068"/>
              <a:ext cx="236160" cy="16560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E89233C2-7544-4535-990A-9847ED5F8B5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0187" y="1804428"/>
                <a:ext cx="30780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AE223D7E-173C-40E5-8CF8-F8812D2DA057}"/>
                  </a:ext>
                </a:extLst>
              </p14:cNvPr>
              <p14:cNvContentPartPr/>
              <p14:nvPr/>
            </p14:nvContentPartPr>
            <p14:xfrm>
              <a:off x="5440227" y="5757452"/>
              <a:ext cx="226440" cy="1454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AE223D7E-173C-40E5-8CF8-F8812D2DA05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04227" y="5685812"/>
                <a:ext cx="298080" cy="28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199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7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253330B-A9C5-43AD-9CAE-D70AA4C07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492" y="1731837"/>
            <a:ext cx="4683613" cy="442185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911B115-46F3-417E-ADA3-CEBCF0D079F6}"/>
              </a:ext>
            </a:extLst>
          </p:cNvPr>
          <p:cNvSpPr txBox="1">
            <a:spLocks/>
          </p:cNvSpPr>
          <p:nvPr/>
        </p:nvSpPr>
        <p:spPr>
          <a:xfrm>
            <a:off x="685800" y="4572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/>
              <a:t>Complicating Factors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DD719F-0C5B-487E-A607-62BE631696A1}"/>
              </a:ext>
            </a:extLst>
          </p:cNvPr>
          <p:cNvSpPr txBox="1">
            <a:spLocks/>
          </p:cNvSpPr>
          <p:nvPr/>
        </p:nvSpPr>
        <p:spPr>
          <a:xfrm>
            <a:off x="618163" y="1706699"/>
            <a:ext cx="3921503" cy="429616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Having integer valued parameters no longer means we have an integer valued max flow</a:t>
            </a:r>
          </a:p>
          <a:p>
            <a:pPr lvl="1"/>
            <a:r>
              <a:rPr lang="en-US" sz="2400" dirty="0"/>
              <a:t>All arcs have bundle capacity 1</a:t>
            </a:r>
          </a:p>
          <a:p>
            <a:pPr lvl="1"/>
            <a:r>
              <a:rPr lang="en-US" sz="2400" dirty="0"/>
              <a:t>Want to maximize the total flow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778BA9-282B-44F2-B29D-2F6FDB5F38B2}"/>
              </a:ext>
            </a:extLst>
          </p:cNvPr>
          <p:cNvSpPr txBox="1"/>
          <p:nvPr/>
        </p:nvSpPr>
        <p:spPr>
          <a:xfrm>
            <a:off x="6184023" y="247547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E79EBF-24A7-4337-A2AB-0C4A057C18D9}"/>
              </a:ext>
            </a:extLst>
          </p:cNvPr>
          <p:cNvSpPr txBox="1"/>
          <p:nvPr/>
        </p:nvSpPr>
        <p:spPr>
          <a:xfrm>
            <a:off x="5395254" y="430249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.5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9989B9-8E9D-4A49-94FA-7C729B8CA61B}"/>
              </a:ext>
            </a:extLst>
          </p:cNvPr>
          <p:cNvSpPr txBox="1"/>
          <p:nvPr/>
        </p:nvSpPr>
        <p:spPr>
          <a:xfrm>
            <a:off x="8234292" y="4360350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.5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1BA405-CE5A-49BE-B22E-324CE7E92042}"/>
              </a:ext>
            </a:extLst>
          </p:cNvPr>
          <p:cNvSpPr txBox="1"/>
          <p:nvPr/>
        </p:nvSpPr>
        <p:spPr>
          <a:xfrm>
            <a:off x="5853367" y="5158052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4ADECE-F240-499D-93A9-3BF1F539080E}"/>
              </a:ext>
            </a:extLst>
          </p:cNvPr>
          <p:cNvSpPr txBox="1"/>
          <p:nvPr/>
        </p:nvSpPr>
        <p:spPr>
          <a:xfrm>
            <a:off x="7539288" y="3456515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2653F1-6443-4EEF-A41F-E0E02B43431E}"/>
              </a:ext>
            </a:extLst>
          </p:cNvPr>
          <p:cNvSpPr txBox="1"/>
          <p:nvPr/>
        </p:nvSpPr>
        <p:spPr>
          <a:xfrm>
            <a:off x="6812572" y="472979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  <a:endParaRPr lang="en-US" dirty="0">
              <a:highlight>
                <a:srgbClr val="00FF00"/>
              </a:highligh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806C06-3379-430D-AD3D-7567EE55A856}"/>
              </a:ext>
            </a:extLst>
          </p:cNvPr>
          <p:cNvSpPr txBox="1"/>
          <p:nvPr/>
        </p:nvSpPr>
        <p:spPr>
          <a:xfrm>
            <a:off x="6095827" y="339986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.5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E89233C2-7544-4535-990A-9847ED5F8B59}"/>
                  </a:ext>
                </a:extLst>
              </p14:cNvPr>
              <p14:cNvContentPartPr/>
              <p14:nvPr/>
            </p14:nvContentPartPr>
            <p14:xfrm>
              <a:off x="6095827" y="1876068"/>
              <a:ext cx="236160" cy="16560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E89233C2-7544-4535-990A-9847ED5F8B5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0187" y="1804428"/>
                <a:ext cx="30780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AE223D7E-173C-40E5-8CF8-F8812D2DA057}"/>
                  </a:ext>
                </a:extLst>
              </p14:cNvPr>
              <p14:cNvContentPartPr/>
              <p14:nvPr/>
            </p14:nvContentPartPr>
            <p14:xfrm>
              <a:off x="5440227" y="5757452"/>
              <a:ext cx="226440" cy="1454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AE223D7E-173C-40E5-8CF8-F8812D2DA05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04227" y="5685812"/>
                <a:ext cx="298080" cy="2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A5BFAF3-2002-4A2E-B854-B961303CD130}"/>
                  </a:ext>
                </a:extLst>
              </p14:cNvPr>
              <p14:cNvContentPartPr/>
              <p14:nvPr/>
            </p14:nvContentPartPr>
            <p14:xfrm>
              <a:off x="4881384" y="4661654"/>
              <a:ext cx="212400" cy="13536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A5BFAF3-2002-4A2E-B854-B961303CD13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45744" y="4590014"/>
                <a:ext cx="28404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B7194466-07BA-41E7-AA9E-C43397F735B2}"/>
                  </a:ext>
                </a:extLst>
              </p14:cNvPr>
              <p14:cNvContentPartPr/>
              <p14:nvPr/>
            </p14:nvContentPartPr>
            <p14:xfrm>
              <a:off x="9005696" y="4629614"/>
              <a:ext cx="250920" cy="1994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B7194466-07BA-41E7-AA9E-C43397F735B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987696" y="4593614"/>
                <a:ext cx="286560" cy="271080"/>
              </a:xfrm>
              <a:prstGeom prst="rect">
                <a:avLst/>
              </a:prstGeom>
            </p:spPr>
          </p:pic>
        </mc:Fallback>
      </mc:AlternateContent>
      <p:sp>
        <p:nvSpPr>
          <p:cNvPr id="44" name="TextBox 43">
            <a:extLst>
              <a:ext uri="{FF2B5EF4-FFF2-40B4-BE49-F238E27FC236}">
                <a16:creationId xmlns:a16="http://schemas.microsoft.com/office/drawing/2014/main" id="{15E53D6A-3383-4203-92EC-2302BB9FC107}"/>
              </a:ext>
            </a:extLst>
          </p:cNvPr>
          <p:cNvSpPr txBox="1"/>
          <p:nvPr/>
        </p:nvSpPr>
        <p:spPr>
          <a:xfrm>
            <a:off x="7536944" y="377527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.5</a:t>
            </a:r>
          </a:p>
        </p:txBody>
      </p:sp>
    </p:spTree>
    <p:extLst>
      <p:ext uri="{BB962C8B-B14F-4D97-AF65-F5344CB8AC3E}">
        <p14:creationId xmlns:p14="http://schemas.microsoft.com/office/powerpoint/2010/main" val="79231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5" grpId="0"/>
      <p:bldP spid="17" grpId="0"/>
      <p:bldP spid="18" grpId="0"/>
      <p:bldP spid="19" grpId="0"/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253330B-A9C5-43AD-9CAE-D70AA4C07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492" y="1731837"/>
            <a:ext cx="4683613" cy="442185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911B115-46F3-417E-ADA3-CEBCF0D079F6}"/>
              </a:ext>
            </a:extLst>
          </p:cNvPr>
          <p:cNvSpPr txBox="1">
            <a:spLocks/>
          </p:cNvSpPr>
          <p:nvPr/>
        </p:nvSpPr>
        <p:spPr>
          <a:xfrm>
            <a:off x="685800" y="4572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/>
              <a:t>Complicating Factors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DD719F-0C5B-487E-A607-62BE631696A1}"/>
              </a:ext>
            </a:extLst>
          </p:cNvPr>
          <p:cNvSpPr txBox="1">
            <a:spLocks/>
          </p:cNvSpPr>
          <p:nvPr/>
        </p:nvSpPr>
        <p:spPr>
          <a:xfrm>
            <a:off x="618163" y="1706699"/>
            <a:ext cx="3921503" cy="429616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Having integer valued parameters no longer means we have an integer valued max flow</a:t>
            </a:r>
          </a:p>
          <a:p>
            <a:pPr lvl="1"/>
            <a:r>
              <a:rPr lang="en-US" sz="2400" dirty="0"/>
              <a:t>All arcs have bundle capacity 1</a:t>
            </a:r>
          </a:p>
          <a:p>
            <a:pPr lvl="1"/>
            <a:r>
              <a:rPr lang="en-US" sz="2400" dirty="0"/>
              <a:t>Want to maximize the total flow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778BA9-282B-44F2-B29D-2F6FDB5F38B2}"/>
              </a:ext>
            </a:extLst>
          </p:cNvPr>
          <p:cNvSpPr txBox="1"/>
          <p:nvPr/>
        </p:nvSpPr>
        <p:spPr>
          <a:xfrm>
            <a:off x="6184023" y="247547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973E18-E45B-43A0-8D7E-2420FAD0D673}"/>
              </a:ext>
            </a:extLst>
          </p:cNvPr>
          <p:cNvSpPr txBox="1"/>
          <p:nvPr/>
        </p:nvSpPr>
        <p:spPr>
          <a:xfrm>
            <a:off x="7342511" y="254281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.5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E79EBF-24A7-4337-A2AB-0C4A057C18D9}"/>
              </a:ext>
            </a:extLst>
          </p:cNvPr>
          <p:cNvSpPr txBox="1"/>
          <p:nvPr/>
        </p:nvSpPr>
        <p:spPr>
          <a:xfrm>
            <a:off x="5395254" y="430249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.5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9989B9-8E9D-4A49-94FA-7C729B8CA61B}"/>
              </a:ext>
            </a:extLst>
          </p:cNvPr>
          <p:cNvSpPr txBox="1"/>
          <p:nvPr/>
        </p:nvSpPr>
        <p:spPr>
          <a:xfrm>
            <a:off x="8234292" y="4360350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.5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1BA405-CE5A-49BE-B22E-324CE7E92042}"/>
              </a:ext>
            </a:extLst>
          </p:cNvPr>
          <p:cNvSpPr txBox="1"/>
          <p:nvPr/>
        </p:nvSpPr>
        <p:spPr>
          <a:xfrm>
            <a:off x="5853367" y="5158052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F74653-4E8F-4EC7-AAC6-AF218D110B46}"/>
              </a:ext>
            </a:extLst>
          </p:cNvPr>
          <p:cNvSpPr txBox="1"/>
          <p:nvPr/>
        </p:nvSpPr>
        <p:spPr>
          <a:xfrm>
            <a:off x="7644950" y="512224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.5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4ADECE-F240-499D-93A9-3BF1F539080E}"/>
              </a:ext>
            </a:extLst>
          </p:cNvPr>
          <p:cNvSpPr txBox="1"/>
          <p:nvPr/>
        </p:nvSpPr>
        <p:spPr>
          <a:xfrm>
            <a:off x="7539288" y="3456515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2653F1-6443-4EEF-A41F-E0E02B43431E}"/>
              </a:ext>
            </a:extLst>
          </p:cNvPr>
          <p:cNvSpPr txBox="1"/>
          <p:nvPr/>
        </p:nvSpPr>
        <p:spPr>
          <a:xfrm>
            <a:off x="6812572" y="472979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.5</a:t>
            </a:r>
            <a:endParaRPr lang="en-US" dirty="0">
              <a:highlight>
                <a:srgbClr val="00FF00"/>
              </a:highligh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806C06-3379-430D-AD3D-7567EE55A856}"/>
              </a:ext>
            </a:extLst>
          </p:cNvPr>
          <p:cNvSpPr txBox="1"/>
          <p:nvPr/>
        </p:nvSpPr>
        <p:spPr>
          <a:xfrm>
            <a:off x="6095827" y="339986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.5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E89233C2-7544-4535-990A-9847ED5F8B59}"/>
                  </a:ext>
                </a:extLst>
              </p14:cNvPr>
              <p14:cNvContentPartPr/>
              <p14:nvPr/>
            </p14:nvContentPartPr>
            <p14:xfrm>
              <a:off x="6095827" y="1876068"/>
              <a:ext cx="236160" cy="16560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E89233C2-7544-4535-990A-9847ED5F8B5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0187" y="1804428"/>
                <a:ext cx="30780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AE223D7E-173C-40E5-8CF8-F8812D2DA057}"/>
                  </a:ext>
                </a:extLst>
              </p14:cNvPr>
              <p14:cNvContentPartPr/>
              <p14:nvPr/>
            </p14:nvContentPartPr>
            <p14:xfrm>
              <a:off x="5440227" y="5757452"/>
              <a:ext cx="226440" cy="1454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AE223D7E-173C-40E5-8CF8-F8812D2DA05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04227" y="5685812"/>
                <a:ext cx="298080" cy="2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A5BFAF3-2002-4A2E-B854-B961303CD130}"/>
                  </a:ext>
                </a:extLst>
              </p14:cNvPr>
              <p14:cNvContentPartPr/>
              <p14:nvPr/>
            </p14:nvContentPartPr>
            <p14:xfrm>
              <a:off x="4881384" y="4661654"/>
              <a:ext cx="212400" cy="13536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A5BFAF3-2002-4A2E-B854-B961303CD13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45744" y="4590014"/>
                <a:ext cx="28404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B7194466-07BA-41E7-AA9E-C43397F735B2}"/>
                  </a:ext>
                </a:extLst>
              </p14:cNvPr>
              <p14:cNvContentPartPr/>
              <p14:nvPr/>
            </p14:nvContentPartPr>
            <p14:xfrm>
              <a:off x="9005696" y="4629614"/>
              <a:ext cx="250920" cy="1994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B7194466-07BA-41E7-AA9E-C43397F735B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987696" y="4593614"/>
                <a:ext cx="286560" cy="2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AECF6E29-6ABB-4D67-8F74-6A15C64A6F17}"/>
                  </a:ext>
                </a:extLst>
              </p14:cNvPr>
              <p14:cNvContentPartPr/>
              <p14:nvPr/>
            </p14:nvContentPartPr>
            <p14:xfrm>
              <a:off x="8389736" y="5675054"/>
              <a:ext cx="251640" cy="2142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AECF6E29-6ABB-4D67-8F74-6A15C64A6F1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372096" y="5639054"/>
                <a:ext cx="28728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5194D7C8-BF18-4361-81C3-1ACB086E5D4D}"/>
                  </a:ext>
                </a:extLst>
              </p14:cNvPr>
              <p14:cNvContentPartPr/>
              <p14:nvPr/>
            </p14:nvContentPartPr>
            <p14:xfrm>
              <a:off x="7686262" y="1844098"/>
              <a:ext cx="266760" cy="20376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5194D7C8-BF18-4361-81C3-1ACB086E5D4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68622" y="1808458"/>
                <a:ext cx="302400" cy="275400"/>
              </a:xfrm>
              <a:prstGeom prst="rect">
                <a:avLst/>
              </a:prstGeom>
            </p:spPr>
          </p:pic>
        </mc:Fallback>
      </mc:AlternateContent>
      <p:sp>
        <p:nvSpPr>
          <p:cNvPr id="42" name="TextBox 41">
            <a:extLst>
              <a:ext uri="{FF2B5EF4-FFF2-40B4-BE49-F238E27FC236}">
                <a16:creationId xmlns:a16="http://schemas.microsoft.com/office/drawing/2014/main" id="{3314149A-2DB4-40BB-B470-F8DF713D1E6D}"/>
              </a:ext>
            </a:extLst>
          </p:cNvPr>
          <p:cNvSpPr txBox="1"/>
          <p:nvPr/>
        </p:nvSpPr>
        <p:spPr>
          <a:xfrm>
            <a:off x="6095827" y="3733514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.5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5E53D6A-3383-4203-92EC-2302BB9FC107}"/>
              </a:ext>
            </a:extLst>
          </p:cNvPr>
          <p:cNvSpPr txBox="1"/>
          <p:nvPr/>
        </p:nvSpPr>
        <p:spPr>
          <a:xfrm>
            <a:off x="7536944" y="377527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.5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34ADFDB-6046-434C-8A12-4D015851E352}"/>
              </a:ext>
            </a:extLst>
          </p:cNvPr>
          <p:cNvSpPr txBox="1"/>
          <p:nvPr/>
        </p:nvSpPr>
        <p:spPr>
          <a:xfrm>
            <a:off x="6808791" y="5062834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.5</a:t>
            </a:r>
          </a:p>
        </p:txBody>
      </p:sp>
    </p:spTree>
    <p:extLst>
      <p:ext uri="{BB962C8B-B14F-4D97-AF65-F5344CB8AC3E}">
        <p14:creationId xmlns:p14="http://schemas.microsoft.com/office/powerpoint/2010/main" val="531005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42" grpId="0"/>
      <p:bldP spid="44" grpId="0"/>
      <p:bldP spid="4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911B115-46F3-417E-ADA3-CEBCF0D079F6}"/>
              </a:ext>
            </a:extLst>
          </p:cNvPr>
          <p:cNvSpPr txBox="1">
            <a:spLocks/>
          </p:cNvSpPr>
          <p:nvPr/>
        </p:nvSpPr>
        <p:spPr>
          <a:xfrm>
            <a:off x="685800" y="4572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/>
              <a:t>Complicating Factors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826C1CE-DC5E-4589-B586-E58E5F2F5230}"/>
              </a:ext>
            </a:extLst>
          </p:cNvPr>
          <p:cNvSpPr txBox="1">
            <a:spLocks/>
          </p:cNvSpPr>
          <p:nvPr/>
        </p:nvSpPr>
        <p:spPr>
          <a:xfrm>
            <a:off x="1968757" y="3429000"/>
            <a:ext cx="3154325" cy="388077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6048D2E1-62F1-418E-A98E-66E2943E8D47}"/>
              </a:ext>
            </a:extLst>
          </p:cNvPr>
          <p:cNvSpPr txBox="1">
            <a:spLocks/>
          </p:cNvSpPr>
          <p:nvPr/>
        </p:nvSpPr>
        <p:spPr>
          <a:xfrm>
            <a:off x="5708650" y="2600067"/>
            <a:ext cx="306978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endParaRPr lang="en-US" sz="28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E8A1F0-DC87-42D7-BD4F-66CCF100A938}"/>
              </a:ext>
            </a:extLst>
          </p:cNvPr>
          <p:cNvSpPr txBox="1">
            <a:spLocks/>
          </p:cNvSpPr>
          <p:nvPr/>
        </p:nvSpPr>
        <p:spPr>
          <a:xfrm>
            <a:off x="685800" y="1778000"/>
            <a:ext cx="7905095" cy="510639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One ‘unit’ of  two commodities may not seem to use the same amount of an arc’s total capacity</a:t>
            </a:r>
          </a:p>
          <a:p>
            <a:endParaRPr lang="en-US" sz="2800" dirty="0"/>
          </a:p>
          <a:p>
            <a:r>
              <a:rPr lang="en-US" sz="2800" dirty="0"/>
              <a:t>Inconsistency with what our ‘simplifying assumptions’ should be</a:t>
            </a:r>
          </a:p>
          <a:p>
            <a:endParaRPr lang="en-US" sz="2800" dirty="0"/>
          </a:p>
          <a:p>
            <a:endParaRPr lang="en-US" dirty="0"/>
          </a:p>
          <a:p>
            <a:pPr marL="457200" lvl="1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10113636"/>
      </p:ext>
    </p:extLst>
  </p:cSld>
  <p:clrMapOvr>
    <a:masterClrMapping/>
  </p:clrMapOvr>
</p:sld>
</file>

<file path=ppt/theme/theme1.xml><?xml version="1.0" encoding="utf-8"?>
<a:theme xmlns:a="http://schemas.openxmlformats.org/drawingml/2006/main" name="1_Facet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Facet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4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4168</TotalTime>
  <Words>1747</Words>
  <Application>Microsoft Office PowerPoint</Application>
  <PresentationFormat>Widescreen</PresentationFormat>
  <Paragraphs>229</Paragraphs>
  <Slides>27</Slides>
  <Notes>19</Notes>
  <HiddenSlides>7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Trebuchet MS</vt:lpstr>
      <vt:lpstr>Wingdings 3</vt:lpstr>
      <vt:lpstr>1_Facet</vt:lpstr>
      <vt:lpstr>Custom Design</vt:lpstr>
      <vt:lpstr>2_Facet</vt:lpstr>
      <vt:lpstr>Facet</vt:lpstr>
      <vt:lpstr>Multicommodity Flows Network Flows Final Project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General Complexity Of The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Application – Railroad Transportation </vt:lpstr>
      <vt:lpstr>Application – Railroad Transportation</vt:lpstr>
      <vt:lpstr>PowerPoint Presentation</vt:lpstr>
      <vt:lpstr>Another application</vt:lpstr>
      <vt:lpstr>Teaching allocations example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Shit be hard</dc:title>
  <dc:creator>alyssa newman</dc:creator>
  <cp:lastModifiedBy>alyssa newman</cp:lastModifiedBy>
  <cp:revision>57</cp:revision>
  <dcterms:created xsi:type="dcterms:W3CDTF">2020-04-29T00:39:03Z</dcterms:created>
  <dcterms:modified xsi:type="dcterms:W3CDTF">2020-05-05T21:22:31Z</dcterms:modified>
</cp:coreProperties>
</file>

<file path=docProps/thumbnail.jpeg>
</file>